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56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/>
    <p:restoredTop sz="94664"/>
  </p:normalViewPr>
  <p:slideViewPr>
    <p:cSldViewPr snapToGrid="0" snapToObjects="1">
      <p:cViewPr>
        <p:scale>
          <a:sx n="23" d="100"/>
          <a:sy n="23" d="100"/>
        </p:scale>
        <p:origin x="2744" y="592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7323528"/>
            <a:ext cx="7084222" cy="53131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1717425"/>
            <a:ext cx="7084222" cy="53131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2" y="17323528"/>
            <a:ext cx="7084223" cy="5313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1" y="11717425"/>
            <a:ext cx="7084223" cy="5313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1" y="6197617"/>
            <a:ext cx="7084222" cy="5313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2" y="17323528"/>
            <a:ext cx="7084223" cy="5313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2" y="11717425"/>
            <a:ext cx="7084222" cy="53131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3" y="17323528"/>
            <a:ext cx="7084223" cy="5313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2" y="11717425"/>
            <a:ext cx="7084223" cy="5313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1" y="6197617"/>
            <a:ext cx="7084221" cy="531316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2" y="6197618"/>
            <a:ext cx="7084220" cy="531316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2" y="514033"/>
            <a:ext cx="7084220" cy="5313165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816475" y="16497300"/>
            <a:ext cx="27845857" cy="582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16475" y="22078950"/>
            <a:ext cx="27845857" cy="557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809470" y="10972800"/>
            <a:ext cx="20852862" cy="45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2193250" y="5257800"/>
            <a:ext cx="6469082" cy="587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1578109" y="514034"/>
            <a:ext cx="615141" cy="21806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4530653" y="6197618"/>
            <a:ext cx="556947" cy="16123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432885" y="6197618"/>
            <a:ext cx="549065" cy="16123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97017" y="11717425"/>
            <a:ext cx="608177" cy="10603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51633" y="17622242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0.95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455304" y="17622242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0.42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375677" y="6464919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0.43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294968" y="17622241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0.45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531152" y="17622241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0.41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28221" y="6464918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0.40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531152" y="6464917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0.39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6300" y="11941413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0.48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397109" y="11941413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0.44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91459" y="11944473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0.41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481323" y="11941413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0.40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531152" y="615547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</a:rPr>
              <a:t>0.37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95995" y="17720430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0.65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623111" y="17720430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0.41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387303" y="6464916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0.42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89316" y="17720430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0.44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689845" y="17622241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0.40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05139" y="6463844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0.39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689845" y="6463844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0.39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0705" y="11941412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0.42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08059" y="11936013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0.43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471955" y="11944473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0.40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592273" y="11997217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0.39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689845" y="615546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0.37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2907</TotalTime>
  <Words>36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130</cp:revision>
  <dcterms:created xsi:type="dcterms:W3CDTF">2017-03-24T17:03:41Z</dcterms:created>
  <dcterms:modified xsi:type="dcterms:W3CDTF">2018-05-15T19:29:48Z</dcterms:modified>
</cp:coreProperties>
</file>