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64"/>
  </p:normalViewPr>
  <p:slideViewPr>
    <p:cSldViewPr snapToGrid="0" snapToObjects="1">
      <p:cViewPr>
        <p:scale>
          <a:sx n="50" d="100"/>
          <a:sy n="50" d="100"/>
        </p:scale>
        <p:origin x="-582" y="-7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" y="17531371"/>
            <a:ext cx="7177899" cy="5105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" y="11889887"/>
            <a:ext cx="7177899" cy="510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90" y="17531371"/>
            <a:ext cx="7177898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90" y="11889887"/>
            <a:ext cx="7177900" cy="510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90" y="6204861"/>
            <a:ext cx="7177898" cy="510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988" y="17531371"/>
            <a:ext cx="7181676" cy="5108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987" y="11889886"/>
            <a:ext cx="7177901" cy="5105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85" y="17531371"/>
            <a:ext cx="7177898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84" y="11889886"/>
            <a:ext cx="7177901" cy="5105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986" y="6201758"/>
            <a:ext cx="7177897" cy="510532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83" y="6198655"/>
            <a:ext cx="7179124" cy="51061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83" y="508295"/>
            <a:ext cx="7177900" cy="510532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16475" y="16478250"/>
            <a:ext cx="27921207" cy="506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16475" y="22098000"/>
            <a:ext cx="27921207" cy="4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69" y="10782300"/>
            <a:ext cx="20928213" cy="56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498050" y="5086350"/>
            <a:ext cx="6239633" cy="56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578109" y="708732"/>
            <a:ext cx="919941" cy="21770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473503" y="6377729"/>
            <a:ext cx="861747" cy="15943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18585" y="6377729"/>
            <a:ext cx="837295" cy="15943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25567" y="11889887"/>
            <a:ext cx="836777" cy="10588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89</cp:revision>
  <dcterms:created xsi:type="dcterms:W3CDTF">2017-03-24T17:03:41Z</dcterms:created>
  <dcterms:modified xsi:type="dcterms:W3CDTF">2018-02-01T20:43:02Z</dcterms:modified>
</cp:coreProperties>
</file>