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 varScale="1">
        <p:scale>
          <a:sx n="31" d="100"/>
          <a:sy n="31" d="100"/>
        </p:scale>
        <p:origin x="-2334" y="-84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" y="17531371"/>
            <a:ext cx="7177898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" y="11871555"/>
            <a:ext cx="7177898" cy="510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93" y="17531371"/>
            <a:ext cx="7177898" cy="5105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93" y="11871555"/>
            <a:ext cx="7177898" cy="5105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93" y="6259865"/>
            <a:ext cx="7177898" cy="5105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91" y="17531371"/>
            <a:ext cx="7177898" cy="51053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91" y="11871555"/>
            <a:ext cx="7177898" cy="51053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389" y="17531371"/>
            <a:ext cx="7177898" cy="51053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389" y="11871555"/>
            <a:ext cx="7177898" cy="510532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91" y="6259865"/>
            <a:ext cx="7177898" cy="510532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389" y="6259865"/>
            <a:ext cx="7177898" cy="510532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389" y="648175"/>
            <a:ext cx="7177898" cy="5105324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924244" y="16421100"/>
            <a:ext cx="27824042" cy="582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05193" y="22136100"/>
            <a:ext cx="27843093" cy="500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69" y="10839450"/>
            <a:ext cx="20938817" cy="51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326600" y="5238750"/>
            <a:ext cx="6421685" cy="530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578109" y="708732"/>
            <a:ext cx="900891" cy="21927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361663" y="6377729"/>
            <a:ext cx="954537" cy="16101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99535" y="6259865"/>
            <a:ext cx="837295" cy="16376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7467" y="11871555"/>
            <a:ext cx="836777" cy="10449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93</cp:revision>
  <dcterms:created xsi:type="dcterms:W3CDTF">2017-03-24T17:03:41Z</dcterms:created>
  <dcterms:modified xsi:type="dcterms:W3CDTF">2018-02-01T20:44:34Z</dcterms:modified>
</cp:coreProperties>
</file>