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56">
          <p15:clr>
            <a:srgbClr val="A4A3A4"/>
          </p15:clr>
        </p15:guide>
        <p15:guide id="2" pos="90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8"/>
    <p:restoredTop sz="94664"/>
  </p:normalViewPr>
  <p:slideViewPr>
    <p:cSldViewPr snapToGrid="0" snapToObjects="1">
      <p:cViewPr>
        <p:scale>
          <a:sx n="24" d="100"/>
          <a:sy n="24" d="100"/>
        </p:scale>
        <p:origin x="2624" y="488"/>
      </p:cViewPr>
      <p:guideLst>
        <p:guide orient="horz" pos="725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7323528"/>
            <a:ext cx="7084223" cy="53131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6" y="11745197"/>
            <a:ext cx="7112655" cy="53344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452" y="17323528"/>
            <a:ext cx="7084223" cy="53131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1" y="11745197"/>
            <a:ext cx="7106836" cy="5330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1" y="6141421"/>
            <a:ext cx="7106836" cy="53301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506" y="17323528"/>
            <a:ext cx="7084223" cy="53131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506" y="11745197"/>
            <a:ext cx="7106836" cy="53301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08" y="17319164"/>
            <a:ext cx="7090041" cy="53175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729" y="11745197"/>
            <a:ext cx="7106836" cy="53301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506" y="6137057"/>
            <a:ext cx="7078788" cy="53090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343" y="6144738"/>
            <a:ext cx="7104624" cy="53284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341" y="530419"/>
            <a:ext cx="7084224" cy="5313168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816475" y="16517257"/>
            <a:ext cx="27851673" cy="5624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01105" y="22076229"/>
            <a:ext cx="28067044" cy="560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809469" y="10914743"/>
            <a:ext cx="20898095" cy="53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1914253" y="5297715"/>
            <a:ext cx="6753896" cy="518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1621651" y="530419"/>
            <a:ext cx="585205" cy="2179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4565123" y="6137057"/>
            <a:ext cx="544247" cy="16183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438327" y="6137057"/>
            <a:ext cx="559044" cy="16183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97017" y="11745197"/>
            <a:ext cx="608177" cy="10733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269150" y="17622242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0.49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528958" y="17622241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0.12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532040" y="6377729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0.10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510565" y="17622241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0.44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595057" y="17622240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0.12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478465" y="6377728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0.14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686538" y="6377727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0.15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70051" y="12046726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0.19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534158" y="12046725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0.13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478465" y="12046725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0.18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595057" y="12046724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0.15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595057" y="798186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0.15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73017" y="17622239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0.33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591000" y="17622238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0.10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545215" y="6376011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0.10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64568" y="17622237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0.25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611180" y="17622237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0.11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49530" y="6376010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0.13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529643" y="6376009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0.15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57178" y="12046723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0.15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545215" y="12032775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0.13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383974" y="12032775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0.16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555731" y="12032775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0.14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555731" y="797375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0.15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36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128</cp:revision>
  <dcterms:created xsi:type="dcterms:W3CDTF">2017-03-24T17:03:41Z</dcterms:created>
  <dcterms:modified xsi:type="dcterms:W3CDTF">2018-05-15T19:51:22Z</dcterms:modified>
</cp:coreProperties>
</file>