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4664"/>
  </p:normalViewPr>
  <p:slideViewPr>
    <p:cSldViewPr snapToGrid="0" snapToObjects="1">
      <p:cViewPr>
        <p:scale>
          <a:sx n="24" d="100"/>
          <a:sy n="24" d="100"/>
        </p:scale>
        <p:origin x="2624" y="488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7323528"/>
            <a:ext cx="7084223" cy="5313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1717425"/>
            <a:ext cx="7084222" cy="5313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7323528"/>
            <a:ext cx="7084223" cy="5313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1718430"/>
            <a:ext cx="7082882" cy="53121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6199356"/>
            <a:ext cx="7097768" cy="53233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438" y="17323528"/>
            <a:ext cx="7084223" cy="53131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552" y="11717425"/>
            <a:ext cx="7084223" cy="53131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774" y="17323528"/>
            <a:ext cx="7084223" cy="53131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773" y="11717425"/>
            <a:ext cx="7084223" cy="53131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437" y="6220681"/>
            <a:ext cx="7069335" cy="53020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772" y="6209514"/>
            <a:ext cx="7084224" cy="53131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772" y="578730"/>
            <a:ext cx="7084224" cy="531316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816475" y="16497300"/>
            <a:ext cx="27844519" cy="548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16475" y="22098000"/>
            <a:ext cx="27844519" cy="576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09469" y="10972800"/>
            <a:ext cx="20851525" cy="530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155150" y="5353050"/>
            <a:ext cx="6505845" cy="568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578109" y="578730"/>
            <a:ext cx="577041" cy="21742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568753" y="6209513"/>
            <a:ext cx="537897" cy="16111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394785" y="6199356"/>
            <a:ext cx="568115" cy="16121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97017" y="11717425"/>
            <a:ext cx="608177" cy="1091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269150" y="1762224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0.53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28958" y="1762224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0.24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32040" y="6377729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0.36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20937" y="1762224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553581" y="17622240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0.38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78465" y="6377728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686538" y="637772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70051" y="12046726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0.30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534158" y="12046725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78465" y="12046725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95057" y="12046724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595057" y="636822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0.40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73017" y="17622239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0.48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538483" y="17622238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0.23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591047" y="6377726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88756" y="17622238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0.37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521820" y="1762223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0.37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30093" y="6376993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612588" y="6378959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73017" y="12021539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0.29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458091" y="12046724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0.39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21480" y="12046724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10471" y="12021537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518738" y="636821"/>
            <a:ext cx="158729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0.40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36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140</cp:revision>
  <dcterms:created xsi:type="dcterms:W3CDTF">2017-03-24T17:03:41Z</dcterms:created>
  <dcterms:modified xsi:type="dcterms:W3CDTF">2018-05-15T19:53:07Z</dcterms:modified>
</cp:coreProperties>
</file>