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 varScale="1">
        <p:scale>
          <a:sx n="31" d="100"/>
          <a:sy n="31" d="100"/>
        </p:scale>
        <p:origin x="-2334" y="-84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" y="17531371"/>
            <a:ext cx="7177898" cy="5105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" y="11889887"/>
            <a:ext cx="7177900" cy="5105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32" y="17531371"/>
            <a:ext cx="7177898" cy="5105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32" y="11889887"/>
            <a:ext cx="7177900" cy="51053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56" y="6222145"/>
            <a:ext cx="7157273" cy="50906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796" y="17531371"/>
            <a:ext cx="7177898" cy="51053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796" y="11889887"/>
            <a:ext cx="7177900" cy="51053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694" y="17584047"/>
            <a:ext cx="7103836" cy="50526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694" y="11942565"/>
            <a:ext cx="7103836" cy="50526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329" y="6222144"/>
            <a:ext cx="7157273" cy="50906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258" y="6222144"/>
            <a:ext cx="7157272" cy="50906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602" y="682141"/>
            <a:ext cx="7197028" cy="511893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28650" y="16478250"/>
            <a:ext cx="28105878" cy="525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16475" y="22117050"/>
            <a:ext cx="27918053" cy="557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809469" y="10801350"/>
            <a:ext cx="20925059" cy="511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498050" y="5295900"/>
            <a:ext cx="6236479" cy="601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673359" y="708732"/>
            <a:ext cx="824691" cy="21770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473503" y="6222145"/>
            <a:ext cx="861747" cy="16098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261435" y="6222144"/>
            <a:ext cx="837295" cy="16256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417" y="11388207"/>
            <a:ext cx="836777" cy="11090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93</cp:revision>
  <dcterms:created xsi:type="dcterms:W3CDTF">2017-03-24T17:03:41Z</dcterms:created>
  <dcterms:modified xsi:type="dcterms:W3CDTF">2018-02-01T20:50:55Z</dcterms:modified>
</cp:coreProperties>
</file>