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664"/>
  </p:normalViewPr>
  <p:slideViewPr>
    <p:cSldViewPr snapToGrid="0" snapToObjects="1">
      <p:cViewPr varScale="1">
        <p:scale>
          <a:sx n="31" d="100"/>
          <a:sy n="31" d="100"/>
        </p:scale>
        <p:origin x="-2334" y="-84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" y="17531371"/>
            <a:ext cx="7177898" cy="5105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" y="11871555"/>
            <a:ext cx="7177899" cy="5105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93" y="17531371"/>
            <a:ext cx="7177898" cy="5105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92" y="11867290"/>
            <a:ext cx="7183895" cy="5109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91" y="6248520"/>
            <a:ext cx="7204221" cy="51240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763" y="17531371"/>
            <a:ext cx="7177898" cy="5105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731" y="11867290"/>
            <a:ext cx="7183894" cy="51095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661" y="17531371"/>
            <a:ext cx="7177898" cy="5105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192" y="11867290"/>
            <a:ext cx="7183895" cy="51095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731" y="6248520"/>
            <a:ext cx="7201008" cy="51217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148" y="6248520"/>
            <a:ext cx="7202615" cy="51229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147" y="665017"/>
            <a:ext cx="7202615" cy="5122904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816475" y="16440150"/>
            <a:ext cx="27952084" cy="563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16475" y="22098000"/>
            <a:ext cx="27952084" cy="538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809469" y="10839450"/>
            <a:ext cx="20959090" cy="5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2383750" y="5276850"/>
            <a:ext cx="6416675" cy="549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1578109" y="400050"/>
            <a:ext cx="938991" cy="22078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4418813" y="6248521"/>
            <a:ext cx="935487" cy="16230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261435" y="6248520"/>
            <a:ext cx="837295" cy="16230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417" y="11867290"/>
            <a:ext cx="836777" cy="1061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Skinner Lab</cp:lastModifiedBy>
  <cp:revision>100</cp:revision>
  <dcterms:created xsi:type="dcterms:W3CDTF">2017-03-24T17:03:41Z</dcterms:created>
  <dcterms:modified xsi:type="dcterms:W3CDTF">2018-02-01T20:52:29Z</dcterms:modified>
</cp:coreProperties>
</file>