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56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37"/>
  </p:normalViewPr>
  <p:slideViewPr>
    <p:cSldViewPr snapToGrid="0" snapToObjects="1">
      <p:cViewPr>
        <p:scale>
          <a:sx n="26" d="100"/>
          <a:sy n="26" d="100"/>
        </p:scale>
        <p:origin x="2496" y="368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E:\Resilio Sync\SkinnerLab\Usages\HighCondRepresentativeModelTests\HighCondModels_PSCCurrentsWithTheta\Plots\SDprox1\SDprox1_E_COM_I_COM_LNI_LNE_LIS_LES_ConductanceZoo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" y="17393995"/>
            <a:ext cx="7084222" cy="52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Resilio Sync\SkinnerLab\Usages\HighCondRepresentativeModelTests\HighCondModels_PSCCurrentsWithTheta\Plots\SDprox1\SDprox1_E_COM_I_COM_LNI_LNE_LIS_HES_ConductanceZoo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" y="11741820"/>
            <a:ext cx="7084222" cy="52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Resilio Sync\SkinnerLab\Usages\HighCondRepresentativeModelTests\HighCondModels_PSCCurrentsWithTheta\Plots\SDprox1\SDprox1_E_COM_I_COM_LNI_LNE_HIS_LES_ConductanceZoo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73" y="17393996"/>
            <a:ext cx="6927629" cy="52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Resilio Sync\SkinnerLab\Usages\HighCondRepresentativeModelTests\HighCondModels_PSCCurrentsWithTheta\Plots\SDprox1\SDprox1_E_COM_I_COM_LNI_LNE_HIS_HES_ConductanceZoom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73" y="11813508"/>
            <a:ext cx="6927629" cy="517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Resilio Sync\SkinnerLab\Usages\HighCondRepresentativeModelTests\HighCondModels_PSCCurrentsWithTheta\Plots\SDprox1\SDprox1_E_COM_I_COM_LNI_HNE_HIS_LES_ConductanceZoom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73" y="6202993"/>
            <a:ext cx="6927630" cy="517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Resilio Sync\SkinnerLab\Usages\HighCondRepresentativeModelTests\HighCondModels_PSCCurrentsWithTheta\Plots\SDprox1\SDprox1_E_COM_I_COM_HNI_LNE_LIS_LES_ConductanceZoom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302" y="17393995"/>
            <a:ext cx="6927630" cy="524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Resilio Sync\SkinnerLab\Usages\HighCondRepresentativeModelTests\HighCondModels_PSCCurrentsWithTheta\Plots\SDprox1\SDprox1_E_COM_I_COM_HNI_LNE_LIS_HES_ConductanceZoom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302" y="11741818"/>
            <a:ext cx="6927630" cy="524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Resilio Sync\SkinnerLab\Usages\HighCondRepresentativeModelTests\HighCondModels_PSCCurrentsWithTheta\Plots\SDprox1\SDprox1_E_COM_I_COM_HNI_LNE_HIS_LES_ConductanceZoome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931" y="17393995"/>
            <a:ext cx="7006929" cy="52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Resilio Sync\SkinnerLab\Usages\HighCondRepresentativeModelTests\HighCondModels_PSCCurrentsWithTheta\Plots\SDprox1\SDprox1_E_COM_I_COM_HNI_LNE_HIS_HES_ConductanceZoomed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930" y="11754318"/>
            <a:ext cx="7006929" cy="523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Resilio Sync\SkinnerLab\Usages\HighCondRepresentativeModelTests\HighCondModels_PSCCurrentsWithTheta\Plots\SDprox1\SDprox1_E_COM_I_COM_HNI_HNE_LIS_LES_ConductanceZoom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303" y="6131303"/>
            <a:ext cx="6927629" cy="52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:\Resilio Sync\SkinnerLab\Usages\HighCondRepresentativeModelTests\HighCondModels_PSCCurrentsWithTheta\Plots\SDprox1\SDprox1_E_COM_I_COM_HNI_HNE_HIS_LES_ConductanceZoome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932" y="6143801"/>
            <a:ext cx="7006928" cy="523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Resilio Sync\SkinnerLab\Usages\HighCondRepresentativeModelTests\HighCondModels_PSCCurrentsWithTheta\Plots\SDprox1\SDprox1_E_COM_I_COM_HNI_HNE_HIS_HES_ConductanceZoomed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931" y="615264"/>
            <a:ext cx="7006927" cy="52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409673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315004" y="765724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21366013" y="779123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355478" y="208527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66013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310466" y="1326865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15346" y="13064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5451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6200000">
            <a:off x="-3076816" y="11085577"/>
            <a:ext cx="6899343" cy="501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Conductance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nS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474305" y="553758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474307" y="1106478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396019" y="11074628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560940" y="11086502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4474306" y="16680777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475227" y="2235211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431646" y="16668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563679" y="16689778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431645" y="22335143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434548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23394" y="16666426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70894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2278625" y="22362000"/>
            <a:ext cx="4603718" cy="56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35152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337302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07687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3509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92</cp:revision>
  <dcterms:created xsi:type="dcterms:W3CDTF">2017-03-24T17:03:41Z</dcterms:created>
  <dcterms:modified xsi:type="dcterms:W3CDTF">2017-10-16T20:31:47Z</dcterms:modified>
</cp:coreProperties>
</file>