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56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37"/>
  </p:normalViewPr>
  <p:slideViewPr>
    <p:cSldViewPr snapToGrid="0" snapToObjects="1">
      <p:cViewPr>
        <p:scale>
          <a:sx n="27" d="100"/>
          <a:sy n="27" d="100"/>
        </p:scale>
        <p:origin x="2368" y="272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E:\Resilio Sync\SkinnerLab\Usages\HighCondRepresentativeModelTests\HighCondModels_PSCCurrentsWithTheta\Plots\SDprox1\SDprox1_E_COM_I_COM_LNI_LNE_LIS_LES_CurrentZoo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" y="17531371"/>
            <a:ext cx="7085646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Resilio Sync\SkinnerLab\Usages\HighCondRepresentativeModelTests\HighCondModels_PSCCurrentsWithTheta\Plots\SDprox1\SDprox1_E_COM_I_COM_LNI_LNE_LIS_HES_CurrentZoo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" y="11796789"/>
            <a:ext cx="7085646" cy="51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Resilio Sync\SkinnerLab\Usages\HighCondRepresentativeModelTests\HighCondModels_PSCCurrentsWithTheta\Plots\SDprox1\SDprox1_E_COM_I_COM_LNI_LNE_HIS_LES_CurrentZoo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97" y="17531371"/>
            <a:ext cx="7085646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Resilio Sync\SkinnerLab\Usages\HighCondRepresentativeModelTests\HighCondModels_PSCCurrentsWithTheta\Plots\SDprox1\SDprox1_E_COM_I_COM_LNI_LNE_HIS_HES_CurrentZoom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97" y="11796789"/>
            <a:ext cx="7085646" cy="510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Resilio Sync\SkinnerLab\Usages\HighCondRepresentativeModelTests\HighCondModels_PSCCurrentsWithTheta\Plots\SDprox1\SDprox1_E_COM_I_COM_LNI_HNE_HIS_LES_CurrentZoom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97" y="6205930"/>
            <a:ext cx="7085646" cy="510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Resilio Sync\SkinnerLab\Usages\HighCondRepresentativeModelTests\HighCondModels_PSCCurrentsWithTheta\Plots\SDprox1\SDprox1_E_COM_I_COM_HNI_LNE_LIS_LES_CurrentZoom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743" y="17531372"/>
            <a:ext cx="7085643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Resilio Sync\SkinnerLab\Usages\HighCondRepresentativeModelTests\HighCondModels_PSCCurrentsWithTheta\Plots\SDprox1\SDprox1_E_COM_I_COM_HNI_LNE_LIS_HES_CurrentZoom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743" y="11796792"/>
            <a:ext cx="7085643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Resilio Sync\SkinnerLab\Usages\HighCondRepresentativeModelTests\HighCondModels_PSCCurrentsWithTheta\Plots\SDprox1\SDprox1_E_COM_I_COM_HNI_LNE_HIS_LES_CurrentZoome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386" y="17531371"/>
            <a:ext cx="7085646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Resilio Sync\SkinnerLab\Usages\HighCondRepresentativeModelTests\HighCondModels_PSCCurrentsWithTheta\Plots\SDprox1\SDprox1_E_COM_I_COM_HNI_LNE_HIS_HES_CurrentZoomed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386" y="11796789"/>
            <a:ext cx="7085646" cy="510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Resilio Sync\SkinnerLab\Usages\HighCondRepresentativeModelTests\HighCondModels_PSCCurrentsWithTheta\Plots\SDprox1\SDprox1_E_COM_I_COM_HNI_HNE_LIS_LES_CurrentZoom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740" y="6181535"/>
            <a:ext cx="7085645" cy="512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:\Resilio Sync\SkinnerLab\Usages\HighCondRepresentativeModelTests\HighCondModels_PSCCurrentsWithTheta\Plots\SDprox1\SDprox1_E_COM_I_COM_HNI_HNE_HIS_LES_CurrentZoome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384" y="6205929"/>
            <a:ext cx="7085647" cy="510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Resilio Sync\SkinnerLab\Usages\HighCondRepresentativeModelTests\HighCondModels_PSCCurrentsWithTheta\Plots\SDprox1\SDprox1_E_COM_I_COM_HNI_HNE_HIS_HES_CurrentZoomed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385" y="491192"/>
            <a:ext cx="7085645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409673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495316" y="765724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21592352" y="7781465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591766" y="1988246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589510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68987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15346" y="13064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5451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6200000">
            <a:off x="-3076816" y="11085577"/>
            <a:ext cx="6899343" cy="501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Current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pA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897073" y="5254918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879417" y="11013306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811430" y="11013306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708971" y="11006574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4879418" y="16583417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897073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793775" y="1660381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95930" y="1660381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811430" y="22290059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636237" y="2232771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669749" y="1660381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70894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2278625" y="22362000"/>
            <a:ext cx="4603718" cy="56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592352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457193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07687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3509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82</cp:revision>
  <dcterms:created xsi:type="dcterms:W3CDTF">2017-03-24T17:03:41Z</dcterms:created>
  <dcterms:modified xsi:type="dcterms:W3CDTF">2017-10-16T20:36:04Z</dcterms:modified>
</cp:coreProperties>
</file>