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112" d="100"/>
          <a:sy n="112" d="100"/>
        </p:scale>
        <p:origin x="-10776" y="-5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1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4" y="1753137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urr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3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ur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2" y="6228844"/>
            <a:ext cx="7085647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urr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8" y="1753137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urre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7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urr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1" y="17531372"/>
            <a:ext cx="7085643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ur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1" y="11961745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urren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7" y="6228844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urren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0" y="6228846"/>
            <a:ext cx="7085643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urr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3" y="573130"/>
            <a:ext cx="7085640" cy="51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502337" y="75429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94322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82380" y="1988246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94322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75558" y="534357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875558" y="1104065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787574" y="1102944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13146" y="1104065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75559" y="1675726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75560" y="2229562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789916" y="1678001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747980" y="1674854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789916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04273" y="2232991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62335" y="1675726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599985" y="187225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91</cp:revision>
  <dcterms:created xsi:type="dcterms:W3CDTF">2017-03-24T17:03:41Z</dcterms:created>
  <dcterms:modified xsi:type="dcterms:W3CDTF">2017-10-16T20:47:26Z</dcterms:modified>
</cp:coreProperties>
</file>