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3" d="100"/>
          <a:sy n="33" d="100"/>
        </p:scale>
        <p:origin x="-2142" y="-276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5" y="14658458"/>
            <a:ext cx="6866145" cy="4671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4" y="9947115"/>
            <a:ext cx="6866145" cy="4671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8" y="14658458"/>
            <a:ext cx="6866145" cy="4671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6" y="9947115"/>
            <a:ext cx="6866145" cy="4671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4" y="5076743"/>
            <a:ext cx="6866146" cy="4671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39" y="14658458"/>
            <a:ext cx="6866145" cy="4671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37" y="9947115"/>
            <a:ext cx="6866145" cy="4671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81" y="14658458"/>
            <a:ext cx="6866145" cy="4671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77" y="9947115"/>
            <a:ext cx="6866143" cy="4671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31" y="5076743"/>
            <a:ext cx="6866146" cy="4671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71" y="5076743"/>
            <a:ext cx="6866146" cy="46715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71" y="380262"/>
            <a:ext cx="6866146" cy="46715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53855" y="9917618"/>
            <a:ext cx="769404" cy="955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13093" y="5051849"/>
            <a:ext cx="769404" cy="1439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509753" y="5051849"/>
            <a:ext cx="769404" cy="1414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352271" y="380263"/>
            <a:ext cx="769404" cy="1883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06255" y="18916650"/>
            <a:ext cx="27312162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24403" y="14194999"/>
            <a:ext cx="27312162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82497" y="9348641"/>
            <a:ext cx="19835920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121675" y="4651868"/>
            <a:ext cx="6114890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106</cp:revision>
  <dcterms:created xsi:type="dcterms:W3CDTF">2017-03-24T17:03:41Z</dcterms:created>
  <dcterms:modified xsi:type="dcterms:W3CDTF">2018-02-01T21:26:56Z</dcterms:modified>
</cp:coreProperties>
</file>