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 varScale="1">
        <p:scale>
          <a:sx n="36" d="100"/>
          <a:sy n="36" d="100"/>
        </p:scale>
        <p:origin x="-1860" y="-78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14658459"/>
            <a:ext cx="7082038" cy="4671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9907360"/>
            <a:ext cx="7082038" cy="467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14658459"/>
            <a:ext cx="7082038" cy="467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9907360"/>
            <a:ext cx="7082038" cy="467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5088552"/>
            <a:ext cx="7082038" cy="4671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01" y="14658459"/>
            <a:ext cx="7082038" cy="4671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01" y="9907360"/>
            <a:ext cx="7082038" cy="4671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9" y="14658459"/>
            <a:ext cx="7082038" cy="4671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9" y="9907360"/>
            <a:ext cx="7082038" cy="4671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1" y="5084502"/>
            <a:ext cx="7088178" cy="4675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498" y="5084502"/>
            <a:ext cx="7088177" cy="4675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497" y="181724"/>
            <a:ext cx="7088177" cy="467563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6525" y="9889923"/>
            <a:ext cx="1111737" cy="955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98563" y="5024154"/>
            <a:ext cx="1095416" cy="1439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480601" y="5024154"/>
            <a:ext cx="1087020" cy="1414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562639" y="181724"/>
            <a:ext cx="1083476" cy="19008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11258" y="18918451"/>
            <a:ext cx="27803918" cy="50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9405" y="14167303"/>
            <a:ext cx="27785771" cy="411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58003" y="9320946"/>
            <a:ext cx="20357174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026678" y="4409533"/>
            <a:ext cx="6588498" cy="6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116</cp:revision>
  <dcterms:created xsi:type="dcterms:W3CDTF">2017-03-24T17:03:41Z</dcterms:created>
  <dcterms:modified xsi:type="dcterms:W3CDTF">2018-02-01T21:27:22Z</dcterms:modified>
</cp:coreProperties>
</file>