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28800425" cy="19799300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36" userDrawn="1">
          <p15:clr>
            <a:srgbClr val="A4A3A4"/>
          </p15:clr>
        </p15:guide>
        <p15:guide id="2" pos="9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637"/>
  </p:normalViewPr>
  <p:slideViewPr>
    <p:cSldViewPr snapToGrid="0" snapToObjects="1">
      <p:cViewPr>
        <p:scale>
          <a:sx n="32" d="100"/>
          <a:sy n="32" d="100"/>
        </p:scale>
        <p:origin x="1864" y="192"/>
      </p:cViewPr>
      <p:guideLst>
        <p:guide orient="horz" pos="623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240303"/>
            <a:ext cx="24480361" cy="6893090"/>
          </a:xfrm>
        </p:spPr>
        <p:txBody>
          <a:bodyPr anchor="b"/>
          <a:lstStyle>
            <a:lvl1pPr algn="ctr">
              <a:defRPr sz="173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0399217"/>
            <a:ext cx="21600319" cy="4780246"/>
          </a:xfrm>
        </p:spPr>
        <p:txBody>
          <a:bodyPr/>
          <a:lstStyle>
            <a:lvl1pPr marL="0" indent="0" algn="ctr">
              <a:buNone/>
              <a:defRPr sz="6929"/>
            </a:lvl1pPr>
            <a:lvl2pPr marL="1319936" indent="0" algn="ctr">
              <a:buNone/>
              <a:defRPr sz="5774"/>
            </a:lvl2pPr>
            <a:lvl3pPr marL="2639873" indent="0" algn="ctr">
              <a:buNone/>
              <a:defRPr sz="5197"/>
            </a:lvl3pPr>
            <a:lvl4pPr marL="3959809" indent="0" algn="ctr">
              <a:buNone/>
              <a:defRPr sz="4619"/>
            </a:lvl4pPr>
            <a:lvl5pPr marL="5279746" indent="0" algn="ctr">
              <a:buNone/>
              <a:defRPr sz="4619"/>
            </a:lvl5pPr>
            <a:lvl6pPr marL="6599682" indent="0" algn="ctr">
              <a:buNone/>
              <a:defRPr sz="4619"/>
            </a:lvl6pPr>
            <a:lvl7pPr marL="7919618" indent="0" algn="ctr">
              <a:buNone/>
              <a:defRPr sz="4619"/>
            </a:lvl7pPr>
            <a:lvl8pPr marL="9239555" indent="0" algn="ctr">
              <a:buNone/>
              <a:defRPr sz="4619"/>
            </a:lvl8pPr>
            <a:lvl9pPr marL="10559491" indent="0" algn="ctr">
              <a:buNone/>
              <a:defRPr sz="461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054129"/>
            <a:ext cx="6210092" cy="167789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054129"/>
            <a:ext cx="18270270" cy="167789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4936081"/>
            <a:ext cx="24840367" cy="8235957"/>
          </a:xfrm>
        </p:spPr>
        <p:txBody>
          <a:bodyPr anchor="b"/>
          <a:lstStyle>
            <a:lvl1pPr>
              <a:defRPr sz="173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3249954"/>
            <a:ext cx="24840367" cy="4331095"/>
          </a:xfrm>
        </p:spPr>
        <p:txBody>
          <a:bodyPr/>
          <a:lstStyle>
            <a:lvl1pPr marL="0" indent="0">
              <a:buNone/>
              <a:defRPr sz="6929">
                <a:solidFill>
                  <a:schemeClr val="tx1"/>
                </a:solidFill>
              </a:defRPr>
            </a:lvl1pPr>
            <a:lvl2pPr marL="1319936" indent="0">
              <a:buNone/>
              <a:defRPr sz="5774">
                <a:solidFill>
                  <a:schemeClr val="tx1">
                    <a:tint val="75000"/>
                  </a:schemeClr>
                </a:solidFill>
              </a:defRPr>
            </a:lvl2pPr>
            <a:lvl3pPr marL="2639873" indent="0">
              <a:buNone/>
              <a:defRPr sz="5197">
                <a:solidFill>
                  <a:schemeClr val="tx1">
                    <a:tint val="75000"/>
                  </a:schemeClr>
                </a:solidFill>
              </a:defRPr>
            </a:lvl3pPr>
            <a:lvl4pPr marL="3959809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4pPr>
            <a:lvl5pPr marL="5279746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5pPr>
            <a:lvl6pPr marL="6599682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6pPr>
            <a:lvl7pPr marL="7919618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7pPr>
            <a:lvl8pPr marL="9239555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8pPr>
            <a:lvl9pPr marL="10559491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270647"/>
            <a:ext cx="12240181" cy="12562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270647"/>
            <a:ext cx="12240181" cy="12562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054134"/>
            <a:ext cx="24840367" cy="38269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4853580"/>
            <a:ext cx="12183928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232244"/>
            <a:ext cx="12183928" cy="10637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4853580"/>
            <a:ext cx="12243932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232244"/>
            <a:ext cx="12243932" cy="10637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319953"/>
            <a:ext cx="9288887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850737"/>
            <a:ext cx="14580215" cy="14070336"/>
          </a:xfrm>
        </p:spPr>
        <p:txBody>
          <a:bodyPr/>
          <a:lstStyle>
            <a:lvl1pPr>
              <a:defRPr sz="9238"/>
            </a:lvl1pPr>
            <a:lvl2pPr>
              <a:defRPr sz="8084"/>
            </a:lvl2pPr>
            <a:lvl3pPr>
              <a:defRPr sz="6929"/>
            </a:lvl3pPr>
            <a:lvl4pPr>
              <a:defRPr sz="5774"/>
            </a:lvl4pPr>
            <a:lvl5pPr>
              <a:defRPr sz="5774"/>
            </a:lvl5pPr>
            <a:lvl6pPr>
              <a:defRPr sz="5774"/>
            </a:lvl6pPr>
            <a:lvl7pPr>
              <a:defRPr sz="5774"/>
            </a:lvl7pPr>
            <a:lvl8pPr>
              <a:defRPr sz="5774"/>
            </a:lvl8pPr>
            <a:lvl9pPr>
              <a:defRPr sz="577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5939790"/>
            <a:ext cx="9288887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319953"/>
            <a:ext cx="9288887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850737"/>
            <a:ext cx="14580215" cy="14070336"/>
          </a:xfrm>
        </p:spPr>
        <p:txBody>
          <a:bodyPr anchor="t"/>
          <a:lstStyle>
            <a:lvl1pPr marL="0" indent="0">
              <a:buNone/>
              <a:defRPr sz="9238"/>
            </a:lvl1pPr>
            <a:lvl2pPr marL="1319936" indent="0">
              <a:buNone/>
              <a:defRPr sz="8084"/>
            </a:lvl2pPr>
            <a:lvl3pPr marL="2639873" indent="0">
              <a:buNone/>
              <a:defRPr sz="6929"/>
            </a:lvl3pPr>
            <a:lvl4pPr marL="3959809" indent="0">
              <a:buNone/>
              <a:defRPr sz="5774"/>
            </a:lvl4pPr>
            <a:lvl5pPr marL="5279746" indent="0">
              <a:buNone/>
              <a:defRPr sz="5774"/>
            </a:lvl5pPr>
            <a:lvl6pPr marL="6599682" indent="0">
              <a:buNone/>
              <a:defRPr sz="5774"/>
            </a:lvl6pPr>
            <a:lvl7pPr marL="7919618" indent="0">
              <a:buNone/>
              <a:defRPr sz="5774"/>
            </a:lvl7pPr>
            <a:lvl8pPr marL="9239555" indent="0">
              <a:buNone/>
              <a:defRPr sz="5774"/>
            </a:lvl8pPr>
            <a:lvl9pPr marL="10559491" indent="0">
              <a:buNone/>
              <a:defRPr sz="577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5939790"/>
            <a:ext cx="9288887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054134"/>
            <a:ext cx="24840367" cy="38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270647"/>
            <a:ext cx="24840367" cy="1256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8351022"/>
            <a:ext cx="648009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8351022"/>
            <a:ext cx="9720143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8351022"/>
            <a:ext cx="648009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0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639873" rtl="0" eaLnBrk="1" latinLnBrk="0" hangingPunct="1">
        <a:lnSpc>
          <a:spcPct val="90000"/>
        </a:lnSpc>
        <a:spcBef>
          <a:spcPct val="0"/>
        </a:spcBef>
        <a:buNone/>
        <a:defRPr sz="127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968" indent="-659968" algn="l" defTabSz="2639873" rtl="0" eaLnBrk="1" latinLnBrk="0" hangingPunct="1">
        <a:lnSpc>
          <a:spcPct val="90000"/>
        </a:lnSpc>
        <a:spcBef>
          <a:spcPts val="2887"/>
        </a:spcBef>
        <a:buFont typeface="Arial" panose="020B0604020202020204" pitchFamily="34" charset="0"/>
        <a:buChar char="•"/>
        <a:defRPr sz="8084" kern="1200">
          <a:solidFill>
            <a:schemeClr val="tx1"/>
          </a:solidFill>
          <a:latin typeface="+mn-lt"/>
          <a:ea typeface="+mn-ea"/>
          <a:cs typeface="+mn-cs"/>
        </a:defRPr>
      </a:lvl1pPr>
      <a:lvl2pPr marL="1979905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6929" kern="1200">
          <a:solidFill>
            <a:schemeClr val="tx1"/>
          </a:solidFill>
          <a:latin typeface="+mn-lt"/>
          <a:ea typeface="+mn-ea"/>
          <a:cs typeface="+mn-cs"/>
        </a:defRPr>
      </a:lvl2pPr>
      <a:lvl3pPr marL="3299841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774" kern="1200">
          <a:solidFill>
            <a:schemeClr val="tx1"/>
          </a:solidFill>
          <a:latin typeface="+mn-lt"/>
          <a:ea typeface="+mn-ea"/>
          <a:cs typeface="+mn-cs"/>
        </a:defRPr>
      </a:lvl3pPr>
      <a:lvl4pPr marL="461977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939714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7259650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857958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899523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1219459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1pPr>
      <a:lvl2pPr marL="131993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2pPr>
      <a:lvl3pPr marL="2639873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3pPr>
      <a:lvl4pPr marL="3959809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27974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6599682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7919618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239555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0559491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362394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81610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190666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278625" y="19192884"/>
            <a:ext cx="4603718" cy="563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ysClr val="windowText" lastClr="000000"/>
                </a:solidFill>
              </a:rPr>
              <a:t>Time (</a:t>
            </a:r>
            <a:r>
              <a:rPr lang="en-US" sz="4000" b="1" dirty="0" err="1" smtClean="0">
                <a:solidFill>
                  <a:sysClr val="windowText" lastClr="000000"/>
                </a:solidFill>
              </a:rPr>
              <a:t>ms</a:t>
            </a:r>
            <a:r>
              <a:rPr lang="en-US" sz="4000" b="1" dirty="0" smtClean="0">
                <a:solidFill>
                  <a:sysClr val="windowText" lastClr="000000"/>
                </a:solidFill>
              </a:rPr>
              <a:t>)</a:t>
            </a:r>
            <a:endParaRPr 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65115" y="505184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6" y="14658458"/>
            <a:ext cx="7082039" cy="46715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5" y="9907358"/>
            <a:ext cx="7082039" cy="46715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563" y="14658458"/>
            <a:ext cx="7082039" cy="46715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561" y="9907358"/>
            <a:ext cx="7082039" cy="46715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559" y="5116502"/>
            <a:ext cx="7082040" cy="46715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598" y="14658458"/>
            <a:ext cx="7082039" cy="46715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596" y="9907358"/>
            <a:ext cx="7082039" cy="467158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634" y="14658458"/>
            <a:ext cx="7082039" cy="4671586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 rot="16200000">
            <a:off x="-3160683" y="9549142"/>
            <a:ext cx="6899343" cy="501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ysClr val="windowText" lastClr="000000"/>
                </a:solidFill>
              </a:rPr>
              <a:t>Current (</a:t>
            </a:r>
            <a:r>
              <a:rPr lang="en-US" sz="4000" b="1" dirty="0" err="1" smtClean="0">
                <a:solidFill>
                  <a:sysClr val="windowText" lastClr="000000"/>
                </a:solidFill>
              </a:rPr>
              <a:t>pA</a:t>
            </a:r>
            <a:r>
              <a:rPr lang="en-US" sz="4000" b="1" dirty="0" smtClean="0">
                <a:solidFill>
                  <a:sysClr val="windowText" lastClr="000000"/>
                </a:solidFill>
              </a:rPr>
              <a:t>)</a:t>
            </a:r>
            <a:endParaRPr lang="en-US" sz="4000" b="1" dirty="0">
              <a:solidFill>
                <a:sysClr val="windowText" lastClr="0000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630" y="9907358"/>
            <a:ext cx="7082039" cy="46715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591" y="5116502"/>
            <a:ext cx="7082041" cy="467158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625" y="5116502"/>
            <a:ext cx="7082041" cy="467158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625" y="417270"/>
            <a:ext cx="7082032" cy="467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20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111</cp:revision>
  <dcterms:created xsi:type="dcterms:W3CDTF">2017-03-24T17:03:41Z</dcterms:created>
  <dcterms:modified xsi:type="dcterms:W3CDTF">2017-11-02T01:28:11Z</dcterms:modified>
</cp:coreProperties>
</file>