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37"/>
  </p:normalViewPr>
  <p:slideViewPr>
    <p:cSldViewPr snapToGrid="0" snapToObjects="1">
      <p:cViewPr>
        <p:scale>
          <a:sx n="33" d="100"/>
          <a:sy n="33" d="100"/>
        </p:scale>
        <p:origin x="-2142" y="-276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4" y="14658459"/>
            <a:ext cx="6866144" cy="46715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4" y="9925914"/>
            <a:ext cx="6866144" cy="46715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8" y="14658459"/>
            <a:ext cx="6866144" cy="4671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8" y="9925914"/>
            <a:ext cx="6866144" cy="46715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8" y="5193369"/>
            <a:ext cx="6866144" cy="46715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42" y="14658459"/>
            <a:ext cx="6866144" cy="46715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42" y="9925913"/>
            <a:ext cx="6866144" cy="4671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6" y="14658458"/>
            <a:ext cx="6866145" cy="46715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6" y="9925911"/>
            <a:ext cx="6866144" cy="46715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41" y="5193367"/>
            <a:ext cx="6866144" cy="46715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5" y="5193365"/>
            <a:ext cx="6866144" cy="46715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65" y="233718"/>
            <a:ext cx="6868864" cy="467343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2010" y="9889923"/>
            <a:ext cx="769404" cy="955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91248" y="5024154"/>
            <a:ext cx="769404" cy="1439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487908" y="5024154"/>
            <a:ext cx="769404" cy="1414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330426" y="352568"/>
            <a:ext cx="769404" cy="1883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84410" y="18925531"/>
            <a:ext cx="27312162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2558" y="14165780"/>
            <a:ext cx="27312162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60652" y="9467250"/>
            <a:ext cx="19835920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9830" y="4514445"/>
            <a:ext cx="6114890" cy="38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5516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110332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65497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220663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775829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30995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86161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441326" algn="l" defTabSz="3110332" rtl="0" eaLnBrk="1" latinLnBrk="0" hangingPunct="1">
              <a:defRPr sz="61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110</cp:revision>
  <dcterms:created xsi:type="dcterms:W3CDTF">2017-03-24T17:03:41Z</dcterms:created>
  <dcterms:modified xsi:type="dcterms:W3CDTF">2018-02-01T21:27:42Z</dcterms:modified>
</cp:coreProperties>
</file>