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3" d="100"/>
          <a:sy n="33" d="100"/>
        </p:scale>
        <p:origin x="-2142" y="-276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3" y="14668541"/>
            <a:ext cx="6858822" cy="4524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3" y="10024927"/>
            <a:ext cx="6858822" cy="45243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4" y="14668541"/>
            <a:ext cx="6858821" cy="4524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2" y="10024927"/>
            <a:ext cx="6858821" cy="45243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1" y="5156280"/>
            <a:ext cx="6858821" cy="45243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21" y="14668541"/>
            <a:ext cx="6858821" cy="45243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20" y="10026926"/>
            <a:ext cx="6855791" cy="45223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10" y="14668541"/>
            <a:ext cx="6855791" cy="45223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07" y="10024927"/>
            <a:ext cx="6857307" cy="45233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19" y="5156280"/>
            <a:ext cx="6858821" cy="45243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06" y="5156280"/>
            <a:ext cx="6858821" cy="45243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05" y="221300"/>
            <a:ext cx="6855795" cy="45223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78283" y="9889923"/>
            <a:ext cx="1062937" cy="955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37101" y="5051849"/>
            <a:ext cx="1096015" cy="1439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580484" y="5024154"/>
            <a:ext cx="987137" cy="1414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354742" y="221300"/>
            <a:ext cx="1055397" cy="1896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1258" y="18800463"/>
            <a:ext cx="27312162" cy="621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9406" y="14138729"/>
            <a:ext cx="27312162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87500" y="9261952"/>
            <a:ext cx="19835920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26678" y="4329203"/>
            <a:ext cx="6114890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120</cp:revision>
  <dcterms:created xsi:type="dcterms:W3CDTF">2017-03-24T17:03:41Z</dcterms:created>
  <dcterms:modified xsi:type="dcterms:W3CDTF">2018-02-01T21:28:05Z</dcterms:modified>
</cp:coreProperties>
</file>