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2"/>
  </p:normalViewPr>
  <p:slideViewPr>
    <p:cSldViewPr snapToGrid="0" snapToObjects="1">
      <p:cViewPr>
        <p:scale>
          <a:sx n="26" d="100"/>
          <a:sy n="26" d="100"/>
        </p:scale>
        <p:origin x="24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8" y="17251972"/>
            <a:ext cx="7046258" cy="5640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56" y="17251972"/>
            <a:ext cx="7082109" cy="5640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56" y="11611578"/>
            <a:ext cx="7123826" cy="5640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682" y="17251972"/>
            <a:ext cx="7094888" cy="5640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682" y="11611578"/>
            <a:ext cx="7099857" cy="56403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7251972"/>
            <a:ext cx="7031523" cy="5640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1611578"/>
            <a:ext cx="7132696" cy="56403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965" y="5891926"/>
            <a:ext cx="7136605" cy="57196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5891926"/>
            <a:ext cx="7115109" cy="57196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570" y="107576"/>
            <a:ext cx="7117381" cy="5622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7" y="5891926"/>
            <a:ext cx="7098191" cy="5719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16" y="5891926"/>
            <a:ext cx="7170907" cy="571965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5194" y="12046726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64</cp:revision>
  <dcterms:created xsi:type="dcterms:W3CDTF">2017-03-24T17:03:41Z</dcterms:created>
  <dcterms:modified xsi:type="dcterms:W3CDTF">2017-03-27T01:49:43Z</dcterms:modified>
</cp:coreProperties>
</file>