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296035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41" d="100"/>
          <a:sy n="41" d="100"/>
        </p:scale>
        <p:origin x="2480" y="544"/>
      </p:cViewPr>
      <p:guideLst>
        <p:guide orient="horz" pos="408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685800"/>
            <a:ext cx="3806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5588" y="685800"/>
            <a:ext cx="3806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4026113"/>
            <a:ext cx="12240181" cy="277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344199"/>
            <a:ext cx="10080149" cy="3312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0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3" y="1089034"/>
            <a:ext cx="10205151" cy="23223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9" y="1089034"/>
            <a:ext cx="30380449" cy="23223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0" y="8328229"/>
            <a:ext cx="12240181" cy="2574069"/>
          </a:xfrm>
        </p:spPr>
        <p:txBody>
          <a:bodyPr anchor="t"/>
          <a:lstStyle>
            <a:lvl1pPr algn="l">
              <a:defRPr sz="637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0" y="5493155"/>
            <a:ext cx="12240181" cy="2835075"/>
          </a:xfrm>
        </p:spPr>
        <p:txBody>
          <a:bodyPr anchor="b"/>
          <a:lstStyle>
            <a:lvl1pPr marL="0" indent="0">
              <a:buNone/>
              <a:defRPr sz="3188">
                <a:solidFill>
                  <a:schemeClr val="tx1">
                    <a:tint val="75000"/>
                  </a:schemeClr>
                </a:solidFill>
              </a:defRPr>
            </a:lvl1pPr>
            <a:lvl2pPr marL="728841" indent="0">
              <a:buNone/>
              <a:defRPr sz="2894">
                <a:solidFill>
                  <a:schemeClr val="tx1">
                    <a:tint val="75000"/>
                  </a:schemeClr>
                </a:solidFill>
              </a:defRPr>
            </a:lvl2pPr>
            <a:lvl3pPr marL="1457680" indent="0">
              <a:buNone/>
              <a:defRPr sz="2539">
                <a:solidFill>
                  <a:schemeClr val="tx1">
                    <a:tint val="75000"/>
                  </a:schemeClr>
                </a:solidFill>
              </a:defRPr>
            </a:lvl3pPr>
            <a:lvl4pPr marL="2186520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4pPr>
            <a:lvl5pPr marL="2915359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5pPr>
            <a:lvl6pPr marL="3644200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6pPr>
            <a:lvl7pPr marL="4373039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7pPr>
            <a:lvl8pPr marL="5101880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8pPr>
            <a:lvl9pPr marL="5830719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6351175"/>
            <a:ext cx="20292800" cy="17961484"/>
          </a:xfrm>
        </p:spPr>
        <p:txBody>
          <a:bodyPr/>
          <a:lstStyle>
            <a:lvl1pPr>
              <a:defRPr sz="4487"/>
            </a:lvl1pPr>
            <a:lvl2pPr>
              <a:defRPr sz="3837"/>
            </a:lvl2pPr>
            <a:lvl3pPr>
              <a:defRPr sz="3188"/>
            </a:lvl3pPr>
            <a:lvl4pPr>
              <a:defRPr sz="2894"/>
            </a:lvl4pPr>
            <a:lvl5pPr>
              <a:defRPr sz="2894"/>
            </a:lvl5pPr>
            <a:lvl6pPr>
              <a:defRPr sz="2894"/>
            </a:lvl6pPr>
            <a:lvl7pPr>
              <a:defRPr sz="2894"/>
            </a:lvl7pPr>
            <a:lvl8pPr>
              <a:defRPr sz="2894"/>
            </a:lvl8pPr>
            <a:lvl9pPr>
              <a:defRPr sz="28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40" y="6351175"/>
            <a:ext cx="20292801" cy="17961484"/>
          </a:xfrm>
        </p:spPr>
        <p:txBody>
          <a:bodyPr/>
          <a:lstStyle>
            <a:lvl1pPr>
              <a:defRPr sz="4487"/>
            </a:lvl1pPr>
            <a:lvl2pPr>
              <a:defRPr sz="3837"/>
            </a:lvl2pPr>
            <a:lvl3pPr>
              <a:defRPr sz="3188"/>
            </a:lvl3pPr>
            <a:lvl4pPr>
              <a:defRPr sz="2894"/>
            </a:lvl4pPr>
            <a:lvl5pPr>
              <a:defRPr sz="2894"/>
            </a:lvl5pPr>
            <a:lvl6pPr>
              <a:defRPr sz="2894"/>
            </a:lvl6pPr>
            <a:lvl7pPr>
              <a:defRPr sz="2894"/>
            </a:lvl7pPr>
            <a:lvl8pPr>
              <a:defRPr sz="2894"/>
            </a:lvl8pPr>
            <a:lvl9pPr>
              <a:defRPr sz="28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519017"/>
            <a:ext cx="12960192" cy="21600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2901081"/>
            <a:ext cx="6362595" cy="1209031"/>
          </a:xfrm>
        </p:spPr>
        <p:txBody>
          <a:bodyPr anchor="b"/>
          <a:lstStyle>
            <a:lvl1pPr marL="0" indent="0">
              <a:buNone/>
              <a:defRPr sz="3837" b="1"/>
            </a:lvl1pPr>
            <a:lvl2pPr marL="728841" indent="0">
              <a:buNone/>
              <a:defRPr sz="3188" b="1"/>
            </a:lvl2pPr>
            <a:lvl3pPr marL="1457680" indent="0">
              <a:buNone/>
              <a:defRPr sz="2894" b="1"/>
            </a:lvl3pPr>
            <a:lvl4pPr marL="2186520" indent="0">
              <a:buNone/>
              <a:defRPr sz="2539" b="1"/>
            </a:lvl4pPr>
            <a:lvl5pPr marL="2915359" indent="0">
              <a:buNone/>
              <a:defRPr sz="2539" b="1"/>
            </a:lvl5pPr>
            <a:lvl6pPr marL="3644200" indent="0">
              <a:buNone/>
              <a:defRPr sz="2539" b="1"/>
            </a:lvl6pPr>
            <a:lvl7pPr marL="4373039" indent="0">
              <a:buNone/>
              <a:defRPr sz="2539" b="1"/>
            </a:lvl7pPr>
            <a:lvl8pPr marL="5101880" indent="0">
              <a:buNone/>
              <a:defRPr sz="2539" b="1"/>
            </a:lvl8pPr>
            <a:lvl9pPr marL="5830719" indent="0">
              <a:buNone/>
              <a:defRPr sz="25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4110110"/>
            <a:ext cx="6362595" cy="7467204"/>
          </a:xfrm>
        </p:spPr>
        <p:txBody>
          <a:bodyPr/>
          <a:lstStyle>
            <a:lvl1pPr>
              <a:defRPr sz="3837"/>
            </a:lvl1pPr>
            <a:lvl2pPr>
              <a:defRPr sz="3188"/>
            </a:lvl2pPr>
            <a:lvl3pPr>
              <a:defRPr sz="2894"/>
            </a:lvl3pPr>
            <a:lvl4pPr>
              <a:defRPr sz="2539"/>
            </a:lvl4pPr>
            <a:lvl5pPr>
              <a:defRPr sz="2539"/>
            </a:lvl5pPr>
            <a:lvl6pPr>
              <a:defRPr sz="2539"/>
            </a:lvl6pPr>
            <a:lvl7pPr>
              <a:defRPr sz="2539"/>
            </a:lvl7pPr>
            <a:lvl8pPr>
              <a:defRPr sz="2539"/>
            </a:lvl8pPr>
            <a:lvl9pPr>
              <a:defRPr sz="2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901081"/>
            <a:ext cx="6365094" cy="1209031"/>
          </a:xfrm>
        </p:spPr>
        <p:txBody>
          <a:bodyPr anchor="b"/>
          <a:lstStyle>
            <a:lvl1pPr marL="0" indent="0">
              <a:buNone/>
              <a:defRPr sz="3837" b="1"/>
            </a:lvl1pPr>
            <a:lvl2pPr marL="728841" indent="0">
              <a:buNone/>
              <a:defRPr sz="3188" b="1"/>
            </a:lvl2pPr>
            <a:lvl3pPr marL="1457680" indent="0">
              <a:buNone/>
              <a:defRPr sz="2894" b="1"/>
            </a:lvl3pPr>
            <a:lvl4pPr marL="2186520" indent="0">
              <a:buNone/>
              <a:defRPr sz="2539" b="1"/>
            </a:lvl4pPr>
            <a:lvl5pPr marL="2915359" indent="0">
              <a:buNone/>
              <a:defRPr sz="2539" b="1"/>
            </a:lvl5pPr>
            <a:lvl6pPr marL="3644200" indent="0">
              <a:buNone/>
              <a:defRPr sz="2539" b="1"/>
            </a:lvl6pPr>
            <a:lvl7pPr marL="4373039" indent="0">
              <a:buNone/>
              <a:defRPr sz="2539" b="1"/>
            </a:lvl7pPr>
            <a:lvl8pPr marL="5101880" indent="0">
              <a:buNone/>
              <a:defRPr sz="2539" b="1"/>
            </a:lvl8pPr>
            <a:lvl9pPr marL="5830719" indent="0">
              <a:buNone/>
              <a:defRPr sz="25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4110110"/>
            <a:ext cx="6365094" cy="7467204"/>
          </a:xfrm>
        </p:spPr>
        <p:txBody>
          <a:bodyPr/>
          <a:lstStyle>
            <a:lvl1pPr>
              <a:defRPr sz="3837"/>
            </a:lvl1pPr>
            <a:lvl2pPr>
              <a:defRPr sz="3188"/>
            </a:lvl2pPr>
            <a:lvl3pPr>
              <a:defRPr sz="2894"/>
            </a:lvl3pPr>
            <a:lvl4pPr>
              <a:defRPr sz="2539"/>
            </a:lvl4pPr>
            <a:lvl5pPr>
              <a:defRPr sz="2539"/>
            </a:lvl5pPr>
            <a:lvl6pPr>
              <a:defRPr sz="2539"/>
            </a:lvl6pPr>
            <a:lvl7pPr>
              <a:defRPr sz="2539"/>
            </a:lvl7pPr>
            <a:lvl8pPr>
              <a:defRPr sz="2539"/>
            </a:lvl8pPr>
            <a:lvl9pPr>
              <a:defRPr sz="2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516016"/>
            <a:ext cx="4737571" cy="2196059"/>
          </a:xfrm>
        </p:spPr>
        <p:txBody>
          <a:bodyPr anchor="b"/>
          <a:lstStyle>
            <a:lvl1pPr algn="l">
              <a:defRPr sz="31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8" y="516019"/>
            <a:ext cx="8050119" cy="11061300"/>
          </a:xfrm>
        </p:spPr>
        <p:txBody>
          <a:bodyPr/>
          <a:lstStyle>
            <a:lvl1pPr>
              <a:defRPr sz="5078"/>
            </a:lvl1pPr>
            <a:lvl2pPr>
              <a:defRPr sz="4487"/>
            </a:lvl2pPr>
            <a:lvl3pPr>
              <a:defRPr sz="3837"/>
            </a:lvl3pPr>
            <a:lvl4pPr>
              <a:defRPr sz="3188"/>
            </a:lvl4pPr>
            <a:lvl5pPr>
              <a:defRPr sz="3188"/>
            </a:lvl5pPr>
            <a:lvl6pPr>
              <a:defRPr sz="3188"/>
            </a:lvl6pPr>
            <a:lvl7pPr>
              <a:defRPr sz="3188"/>
            </a:lvl7pPr>
            <a:lvl8pPr>
              <a:defRPr sz="3188"/>
            </a:lvl8pPr>
            <a:lvl9pPr>
              <a:defRPr sz="31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2712077"/>
            <a:ext cx="4737571" cy="8865240"/>
          </a:xfrm>
        </p:spPr>
        <p:txBody>
          <a:bodyPr/>
          <a:lstStyle>
            <a:lvl1pPr marL="0" indent="0">
              <a:buNone/>
              <a:defRPr sz="2244"/>
            </a:lvl1pPr>
            <a:lvl2pPr marL="728841" indent="0">
              <a:buNone/>
              <a:defRPr sz="1890"/>
            </a:lvl2pPr>
            <a:lvl3pPr marL="1457680" indent="0">
              <a:buNone/>
              <a:defRPr sz="1595"/>
            </a:lvl3pPr>
            <a:lvl4pPr marL="2186520" indent="0">
              <a:buNone/>
              <a:defRPr sz="1418"/>
            </a:lvl4pPr>
            <a:lvl5pPr marL="2915359" indent="0">
              <a:buNone/>
              <a:defRPr sz="1418"/>
            </a:lvl5pPr>
            <a:lvl6pPr marL="3644200" indent="0">
              <a:buNone/>
              <a:defRPr sz="1418"/>
            </a:lvl6pPr>
            <a:lvl7pPr marL="4373039" indent="0">
              <a:buNone/>
              <a:defRPr sz="1418"/>
            </a:lvl7pPr>
            <a:lvl8pPr marL="5101880" indent="0">
              <a:buNone/>
              <a:defRPr sz="1418"/>
            </a:lvl8pPr>
            <a:lvl9pPr marL="5830719" indent="0">
              <a:buNone/>
              <a:defRPr sz="14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9072247"/>
            <a:ext cx="8640128" cy="1071031"/>
          </a:xfrm>
        </p:spPr>
        <p:txBody>
          <a:bodyPr anchor="b"/>
          <a:lstStyle>
            <a:lvl1pPr algn="l">
              <a:defRPr sz="31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58031"/>
            <a:ext cx="8640128" cy="7776210"/>
          </a:xfrm>
        </p:spPr>
        <p:txBody>
          <a:bodyPr/>
          <a:lstStyle>
            <a:lvl1pPr marL="0" indent="0">
              <a:buNone/>
              <a:defRPr sz="5078"/>
            </a:lvl1pPr>
            <a:lvl2pPr marL="728841" indent="0">
              <a:buNone/>
              <a:defRPr sz="4487"/>
            </a:lvl2pPr>
            <a:lvl3pPr marL="1457680" indent="0">
              <a:buNone/>
              <a:defRPr sz="3837"/>
            </a:lvl3pPr>
            <a:lvl4pPr marL="2186520" indent="0">
              <a:buNone/>
              <a:defRPr sz="3188"/>
            </a:lvl4pPr>
            <a:lvl5pPr marL="2915359" indent="0">
              <a:buNone/>
              <a:defRPr sz="3188"/>
            </a:lvl5pPr>
            <a:lvl6pPr marL="3644200" indent="0">
              <a:buNone/>
              <a:defRPr sz="3188"/>
            </a:lvl6pPr>
            <a:lvl7pPr marL="4373039" indent="0">
              <a:buNone/>
              <a:defRPr sz="3188"/>
            </a:lvl7pPr>
            <a:lvl8pPr marL="5101880" indent="0">
              <a:buNone/>
              <a:defRPr sz="3188"/>
            </a:lvl8pPr>
            <a:lvl9pPr marL="5830719" indent="0">
              <a:buNone/>
              <a:defRPr sz="31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0143278"/>
            <a:ext cx="8640128" cy="1521039"/>
          </a:xfrm>
        </p:spPr>
        <p:txBody>
          <a:bodyPr/>
          <a:lstStyle>
            <a:lvl1pPr marL="0" indent="0">
              <a:buNone/>
              <a:defRPr sz="2244"/>
            </a:lvl1pPr>
            <a:lvl2pPr marL="728841" indent="0">
              <a:buNone/>
              <a:defRPr sz="1890"/>
            </a:lvl2pPr>
            <a:lvl3pPr marL="1457680" indent="0">
              <a:buNone/>
              <a:defRPr sz="1595"/>
            </a:lvl3pPr>
            <a:lvl4pPr marL="2186520" indent="0">
              <a:buNone/>
              <a:defRPr sz="1418"/>
            </a:lvl4pPr>
            <a:lvl5pPr marL="2915359" indent="0">
              <a:buNone/>
              <a:defRPr sz="1418"/>
            </a:lvl5pPr>
            <a:lvl6pPr marL="3644200" indent="0">
              <a:buNone/>
              <a:defRPr sz="1418"/>
            </a:lvl6pPr>
            <a:lvl7pPr marL="4373039" indent="0">
              <a:buNone/>
              <a:defRPr sz="1418"/>
            </a:lvl7pPr>
            <a:lvl8pPr marL="5101880" indent="0">
              <a:buNone/>
              <a:defRPr sz="1418"/>
            </a:lvl8pPr>
            <a:lvl9pPr marL="5830719" indent="0">
              <a:buNone/>
              <a:defRPr sz="14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519017"/>
            <a:ext cx="12960192" cy="2160058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024085"/>
            <a:ext cx="12960192" cy="855323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2012329"/>
            <a:ext cx="3360050" cy="69001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2012329"/>
            <a:ext cx="4560067" cy="69001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2012329"/>
            <a:ext cx="3360050" cy="69001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7680" rtl="0" eaLnBrk="1" latinLnBrk="0" hangingPunct="1">
        <a:spcBef>
          <a:spcPct val="0"/>
        </a:spcBef>
        <a:buNone/>
        <a:defRPr sz="7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6630" indent="-54663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078" kern="1200">
          <a:solidFill>
            <a:schemeClr val="tx1"/>
          </a:solidFill>
          <a:latin typeface="+mn-lt"/>
          <a:ea typeface="+mn-ea"/>
          <a:cs typeface="+mn-cs"/>
        </a:defRPr>
      </a:lvl1pPr>
      <a:lvl2pPr marL="1184365" indent="-455524" algn="l" defTabSz="14576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87" kern="1200">
          <a:solidFill>
            <a:schemeClr val="tx1"/>
          </a:solidFill>
          <a:latin typeface="+mn-lt"/>
          <a:ea typeface="+mn-ea"/>
          <a:cs typeface="+mn-cs"/>
        </a:defRPr>
      </a:lvl2pPr>
      <a:lvl3pPr marL="1822099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7" kern="1200">
          <a:solidFill>
            <a:schemeClr val="tx1"/>
          </a:solidFill>
          <a:latin typeface="+mn-lt"/>
          <a:ea typeface="+mn-ea"/>
          <a:cs typeface="+mn-cs"/>
        </a:defRPr>
      </a:lvl3pPr>
      <a:lvl4pPr marL="2550940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88" kern="1200">
          <a:solidFill>
            <a:schemeClr val="tx1"/>
          </a:solidFill>
          <a:latin typeface="+mn-lt"/>
          <a:ea typeface="+mn-ea"/>
          <a:cs typeface="+mn-cs"/>
        </a:defRPr>
      </a:lvl4pPr>
      <a:lvl5pPr marL="3279780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»"/>
        <a:defRPr sz="3188" kern="1200">
          <a:solidFill>
            <a:schemeClr val="tx1"/>
          </a:solidFill>
          <a:latin typeface="+mn-lt"/>
          <a:ea typeface="+mn-ea"/>
          <a:cs typeface="+mn-cs"/>
        </a:defRPr>
      </a:lvl5pPr>
      <a:lvl6pPr marL="4008620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8" kern="1200">
          <a:solidFill>
            <a:schemeClr val="tx1"/>
          </a:solidFill>
          <a:latin typeface="+mn-lt"/>
          <a:ea typeface="+mn-ea"/>
          <a:cs typeface="+mn-cs"/>
        </a:defRPr>
      </a:lvl6pPr>
      <a:lvl7pPr marL="4737460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8" kern="1200">
          <a:solidFill>
            <a:schemeClr val="tx1"/>
          </a:solidFill>
          <a:latin typeface="+mn-lt"/>
          <a:ea typeface="+mn-ea"/>
          <a:cs typeface="+mn-cs"/>
        </a:defRPr>
      </a:lvl7pPr>
      <a:lvl8pPr marL="5466299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8" kern="1200">
          <a:solidFill>
            <a:schemeClr val="tx1"/>
          </a:solidFill>
          <a:latin typeface="+mn-lt"/>
          <a:ea typeface="+mn-ea"/>
          <a:cs typeface="+mn-cs"/>
        </a:defRPr>
      </a:lvl8pPr>
      <a:lvl9pPr marL="6195140" indent="-364420" algn="l" defTabSz="14576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28841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2pPr>
      <a:lvl3pPr marL="1457680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3pPr>
      <a:lvl4pPr marL="2186520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4pPr>
      <a:lvl5pPr marL="2915359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5pPr>
      <a:lvl6pPr marL="3644200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6pPr>
      <a:lvl7pPr marL="4373039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7pPr>
      <a:lvl8pPr marL="5101880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8pPr>
      <a:lvl9pPr marL="5830719" algn="l" defTabSz="1457680" rtl="0" eaLnBrk="1" latinLnBrk="0" hangingPunct="1">
        <a:defRPr sz="2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04306" y="214826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88100" y="158317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0" y="1056504"/>
            <a:ext cx="7055515" cy="57425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91" y="1056505"/>
            <a:ext cx="7055515" cy="57425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9" y="6799079"/>
            <a:ext cx="7050221" cy="57008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89" y="6799077"/>
            <a:ext cx="7053033" cy="57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12</cp:revision>
  <dcterms:created xsi:type="dcterms:W3CDTF">2017-10-19T18:47:44Z</dcterms:created>
  <dcterms:modified xsi:type="dcterms:W3CDTF">2017-10-22T03:20:56Z</dcterms:modified>
</cp:coreProperties>
</file>