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03850" cy="9363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2848" y="-128"/>
      </p:cViewPr>
      <p:guideLst>
        <p:guide orient="horz" pos="2949"/>
        <p:guide pos="17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289" y="2908623"/>
            <a:ext cx="4593272" cy="2006992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580" y="5305742"/>
            <a:ext cx="3782696" cy="23927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4226" y="511504"/>
            <a:ext cx="478465" cy="10908417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015" y="511504"/>
            <a:ext cx="1348147" cy="10908417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7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67" y="6016646"/>
            <a:ext cx="4593272" cy="185961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867" y="3968471"/>
            <a:ext cx="4593272" cy="204817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4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016" y="2982316"/>
            <a:ext cx="912837" cy="84376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917" y="2982316"/>
            <a:ext cx="913777" cy="84376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6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94" y="374960"/>
            <a:ext cx="4863465" cy="1560513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93" y="2095858"/>
            <a:ext cx="2387639" cy="873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193" y="2969308"/>
            <a:ext cx="2387639" cy="53946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5083" y="2095858"/>
            <a:ext cx="2388577" cy="873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5083" y="2969308"/>
            <a:ext cx="2388577" cy="53946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3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4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5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93" y="372792"/>
            <a:ext cx="1777830" cy="1586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2756" y="372793"/>
            <a:ext cx="3020902" cy="79911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193" y="1959311"/>
            <a:ext cx="1777830" cy="64046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6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195" y="6554155"/>
            <a:ext cx="3242310" cy="7737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9195" y="836611"/>
            <a:ext cx="3242310" cy="56178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9195" y="7327907"/>
            <a:ext cx="3242310" cy="10988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194" y="374960"/>
            <a:ext cx="4863465" cy="1560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94" y="2184721"/>
            <a:ext cx="4863465" cy="6179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194" y="8678187"/>
            <a:ext cx="1260899" cy="498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44099-69CC-A04A-8067-B93F75CEAF0C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6319" y="8678187"/>
            <a:ext cx="1711219" cy="498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2758" y="8678187"/>
            <a:ext cx="1260899" cy="498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2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roximal_NoSD_OptimizationErrorAndWeigh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4720"/>
            <a:ext cx="2701994" cy="3496698"/>
          </a:xfrm>
          <a:prstGeom prst="rect">
            <a:avLst/>
          </a:prstGeom>
        </p:spPr>
      </p:pic>
      <p:pic>
        <p:nvPicPr>
          <p:cNvPr id="9" name="Picture 8" descr="Proximal_NoSD_OptimizedSynTimeConstant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3557"/>
            <a:ext cx="2701925" cy="3496609"/>
          </a:xfrm>
          <a:prstGeom prst="rect">
            <a:avLst/>
          </a:prstGeom>
        </p:spPr>
      </p:pic>
      <p:pic>
        <p:nvPicPr>
          <p:cNvPr id="10" name="Picture 9" descr="Proximal_NoSD_SynapseNumberToEvokeSpik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3775"/>
            <a:ext cx="2700342" cy="3494560"/>
          </a:xfrm>
          <a:prstGeom prst="rect">
            <a:avLst/>
          </a:prstGeom>
        </p:spPr>
      </p:pic>
      <p:pic>
        <p:nvPicPr>
          <p:cNvPr id="11" name="Picture 10" descr="Proximal_NoSD_FrequencyToEvokeSpik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" y="6209383"/>
            <a:ext cx="2691381" cy="3482964"/>
          </a:xfrm>
          <a:prstGeom prst="rect">
            <a:avLst/>
          </a:prstGeom>
        </p:spPr>
      </p:pic>
      <p:pic>
        <p:nvPicPr>
          <p:cNvPr id="12" name="Picture 11" descr="Distal_NoSD_OptimizationErrorAndWeights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94" y="-454720"/>
            <a:ext cx="2703508" cy="3498658"/>
          </a:xfrm>
          <a:prstGeom prst="rect">
            <a:avLst/>
          </a:prstGeom>
        </p:spPr>
      </p:pic>
      <p:pic>
        <p:nvPicPr>
          <p:cNvPr id="13" name="Picture 12" descr="Distal_NoSD_OptimizedSynTimeConstants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76" y="1693557"/>
            <a:ext cx="2703508" cy="3498658"/>
          </a:xfrm>
          <a:prstGeom prst="rect">
            <a:avLst/>
          </a:prstGeom>
        </p:spPr>
      </p:pic>
      <p:pic>
        <p:nvPicPr>
          <p:cNvPr id="14" name="Picture 13" descr="Distal_NoSD_SynapseNumberToEvokeSpike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646" y="3843775"/>
            <a:ext cx="2701856" cy="3496520"/>
          </a:xfrm>
          <a:prstGeom prst="rect">
            <a:avLst/>
          </a:prstGeom>
        </p:spPr>
      </p:pic>
      <p:pic>
        <p:nvPicPr>
          <p:cNvPr id="15" name="Picture 14" descr="Distal_NoSD_FrequencyToEvokeSpike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42" y="6209383"/>
            <a:ext cx="2700342" cy="34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5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Carleton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 McCreight</dc:creator>
  <cp:lastModifiedBy>Alexandre Guet McCreight</cp:lastModifiedBy>
  <cp:revision>4</cp:revision>
  <dcterms:created xsi:type="dcterms:W3CDTF">2015-11-16T23:09:45Z</dcterms:created>
  <dcterms:modified xsi:type="dcterms:W3CDTF">2015-11-16T23:17:36Z</dcterms:modified>
</cp:coreProperties>
</file>