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4681538"/>
  <p:notesSz cx="6858000" cy="9144000"/>
  <p:defaultTextStyle>
    <a:defPPr>
      <a:defRPr lang="en-US"/>
    </a:defPPr>
    <a:lvl1pPr marL="0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8127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6255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4382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2510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40637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8765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6892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5020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136" y="240"/>
      </p:cViewPr>
      <p:guideLst>
        <p:guide orient="horz" pos="1475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1454312"/>
            <a:ext cx="4593273" cy="100349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78" y="2652872"/>
            <a:ext cx="3782695" cy="11963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7791" y="187479"/>
            <a:ext cx="1215866" cy="399447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192" y="187479"/>
            <a:ext cx="3557535" cy="399447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3008322"/>
            <a:ext cx="4593273" cy="92980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1984236"/>
            <a:ext cx="4593273" cy="102408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81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62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438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25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406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87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68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50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93" y="1092359"/>
            <a:ext cx="2386700" cy="30895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6957" y="1092359"/>
            <a:ext cx="2386700" cy="30895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2" y="1047928"/>
            <a:ext cx="2387639" cy="43672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127" indent="0">
              <a:buNone/>
              <a:defRPr sz="1300" b="1"/>
            </a:lvl2pPr>
            <a:lvl3pPr marL="576255" indent="0">
              <a:buNone/>
              <a:defRPr sz="1100" b="1"/>
            </a:lvl3pPr>
            <a:lvl4pPr marL="864382" indent="0">
              <a:buNone/>
              <a:defRPr sz="1000" b="1"/>
            </a:lvl4pPr>
            <a:lvl5pPr marL="1152510" indent="0">
              <a:buNone/>
              <a:defRPr sz="1000" b="1"/>
            </a:lvl5pPr>
            <a:lvl6pPr marL="1440637" indent="0">
              <a:buNone/>
              <a:defRPr sz="1000" b="1"/>
            </a:lvl6pPr>
            <a:lvl7pPr marL="1728765" indent="0">
              <a:buNone/>
              <a:defRPr sz="1000" b="1"/>
            </a:lvl7pPr>
            <a:lvl8pPr marL="2016892" indent="0">
              <a:buNone/>
              <a:defRPr sz="1000" b="1"/>
            </a:lvl8pPr>
            <a:lvl9pPr marL="2305020" indent="0">
              <a:buNone/>
              <a:defRPr sz="10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2" y="1484654"/>
            <a:ext cx="2387639" cy="269730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1" y="1047928"/>
            <a:ext cx="2388577" cy="43672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127" indent="0">
              <a:buNone/>
              <a:defRPr sz="1300" b="1"/>
            </a:lvl2pPr>
            <a:lvl3pPr marL="576255" indent="0">
              <a:buNone/>
              <a:defRPr sz="1100" b="1"/>
            </a:lvl3pPr>
            <a:lvl4pPr marL="864382" indent="0">
              <a:buNone/>
              <a:defRPr sz="1000" b="1"/>
            </a:lvl4pPr>
            <a:lvl5pPr marL="1152510" indent="0">
              <a:buNone/>
              <a:defRPr sz="1000" b="1"/>
            </a:lvl5pPr>
            <a:lvl6pPr marL="1440637" indent="0">
              <a:buNone/>
              <a:defRPr sz="1000" b="1"/>
            </a:lvl6pPr>
            <a:lvl7pPr marL="1728765" indent="0">
              <a:buNone/>
              <a:defRPr sz="1000" b="1"/>
            </a:lvl7pPr>
            <a:lvl8pPr marL="2016892" indent="0">
              <a:buNone/>
              <a:defRPr sz="1000" b="1"/>
            </a:lvl8pPr>
            <a:lvl9pPr marL="2305020" indent="0">
              <a:buNone/>
              <a:defRPr sz="10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1" y="1484654"/>
            <a:ext cx="2388577" cy="269730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186394"/>
            <a:ext cx="1777829" cy="79326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5" y="186395"/>
            <a:ext cx="3020902" cy="399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979656"/>
            <a:ext cx="1777829" cy="3202302"/>
          </a:xfrm>
        </p:spPr>
        <p:txBody>
          <a:bodyPr/>
          <a:lstStyle>
            <a:lvl1pPr marL="0" indent="0">
              <a:buNone/>
              <a:defRPr sz="900"/>
            </a:lvl1pPr>
            <a:lvl2pPr marL="288127" indent="0">
              <a:buNone/>
              <a:defRPr sz="800"/>
            </a:lvl2pPr>
            <a:lvl3pPr marL="576255" indent="0">
              <a:buNone/>
              <a:defRPr sz="600"/>
            </a:lvl3pPr>
            <a:lvl4pPr marL="864382" indent="0">
              <a:buNone/>
              <a:defRPr sz="600"/>
            </a:lvl4pPr>
            <a:lvl5pPr marL="1152510" indent="0">
              <a:buNone/>
              <a:defRPr sz="600"/>
            </a:lvl5pPr>
            <a:lvl6pPr marL="1440637" indent="0">
              <a:buNone/>
              <a:defRPr sz="600"/>
            </a:lvl6pPr>
            <a:lvl7pPr marL="1728765" indent="0">
              <a:buNone/>
              <a:defRPr sz="600"/>
            </a:lvl7pPr>
            <a:lvl8pPr marL="2016892" indent="0">
              <a:buNone/>
              <a:defRPr sz="600"/>
            </a:lvl8pPr>
            <a:lvl9pPr marL="2305020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2" y="3277077"/>
            <a:ext cx="3242310" cy="38687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2" y="418304"/>
            <a:ext cx="3242310" cy="2808923"/>
          </a:xfrm>
        </p:spPr>
        <p:txBody>
          <a:bodyPr/>
          <a:lstStyle>
            <a:lvl1pPr marL="0" indent="0">
              <a:buNone/>
              <a:defRPr sz="2000"/>
            </a:lvl1pPr>
            <a:lvl2pPr marL="288127" indent="0">
              <a:buNone/>
              <a:defRPr sz="1800"/>
            </a:lvl2pPr>
            <a:lvl3pPr marL="576255" indent="0">
              <a:buNone/>
              <a:defRPr sz="1500"/>
            </a:lvl3pPr>
            <a:lvl4pPr marL="864382" indent="0">
              <a:buNone/>
              <a:defRPr sz="1300"/>
            </a:lvl4pPr>
            <a:lvl5pPr marL="1152510" indent="0">
              <a:buNone/>
              <a:defRPr sz="1300"/>
            </a:lvl5pPr>
            <a:lvl6pPr marL="1440637" indent="0">
              <a:buNone/>
              <a:defRPr sz="1300"/>
            </a:lvl6pPr>
            <a:lvl7pPr marL="1728765" indent="0">
              <a:buNone/>
              <a:defRPr sz="1300"/>
            </a:lvl7pPr>
            <a:lvl8pPr marL="2016892" indent="0">
              <a:buNone/>
              <a:defRPr sz="1300"/>
            </a:lvl8pPr>
            <a:lvl9pPr marL="230502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2" y="3663954"/>
            <a:ext cx="3242310" cy="549430"/>
          </a:xfrm>
        </p:spPr>
        <p:txBody>
          <a:bodyPr/>
          <a:lstStyle>
            <a:lvl1pPr marL="0" indent="0">
              <a:buNone/>
              <a:defRPr sz="900"/>
            </a:lvl1pPr>
            <a:lvl2pPr marL="288127" indent="0">
              <a:buNone/>
              <a:defRPr sz="800"/>
            </a:lvl2pPr>
            <a:lvl3pPr marL="576255" indent="0">
              <a:buNone/>
              <a:defRPr sz="600"/>
            </a:lvl3pPr>
            <a:lvl4pPr marL="864382" indent="0">
              <a:buNone/>
              <a:defRPr sz="600"/>
            </a:lvl4pPr>
            <a:lvl5pPr marL="1152510" indent="0">
              <a:buNone/>
              <a:defRPr sz="600"/>
            </a:lvl5pPr>
            <a:lvl6pPr marL="1440637" indent="0">
              <a:buNone/>
              <a:defRPr sz="600"/>
            </a:lvl6pPr>
            <a:lvl7pPr marL="1728765" indent="0">
              <a:buNone/>
              <a:defRPr sz="600"/>
            </a:lvl7pPr>
            <a:lvl8pPr marL="2016892" indent="0">
              <a:buNone/>
              <a:defRPr sz="600"/>
            </a:lvl8pPr>
            <a:lvl9pPr marL="2305020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3" y="187479"/>
            <a:ext cx="4863465" cy="780256"/>
          </a:xfrm>
          <a:prstGeom prst="rect">
            <a:avLst/>
          </a:prstGeom>
        </p:spPr>
        <p:txBody>
          <a:bodyPr vert="horz" lIns="57625" tIns="28813" rIns="57625" bIns="28813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1092359"/>
            <a:ext cx="4863465" cy="3089599"/>
          </a:xfrm>
          <a:prstGeom prst="rect">
            <a:avLst/>
          </a:prstGeom>
        </p:spPr>
        <p:txBody>
          <a:bodyPr vert="horz" lIns="57625" tIns="28813" rIns="57625" bIns="28813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3" y="4339092"/>
            <a:ext cx="1260898" cy="249249"/>
          </a:xfrm>
          <a:prstGeom prst="rect">
            <a:avLst/>
          </a:prstGeom>
        </p:spPr>
        <p:txBody>
          <a:bodyPr vert="horz" lIns="57625" tIns="28813" rIns="57625" bIns="2881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4936-8D30-B54E-AD97-70CD68574AA1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6" y="4339092"/>
            <a:ext cx="1711219" cy="249249"/>
          </a:xfrm>
          <a:prstGeom prst="rect">
            <a:avLst/>
          </a:prstGeom>
        </p:spPr>
        <p:txBody>
          <a:bodyPr vert="horz" lIns="57625" tIns="28813" rIns="57625" bIns="2881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9" y="4339092"/>
            <a:ext cx="1260898" cy="249249"/>
          </a:xfrm>
          <a:prstGeom prst="rect">
            <a:avLst/>
          </a:prstGeom>
        </p:spPr>
        <p:txBody>
          <a:bodyPr vert="horz" lIns="57625" tIns="28813" rIns="57625" bIns="2881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12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96" indent="-216096" algn="l" defTabSz="2881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8207" indent="-180080" algn="l" defTabSz="28812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319" indent="-144064" algn="l" defTabSz="28812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446" indent="-144064" algn="l" defTabSz="28812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573" indent="-144064" algn="l" defTabSz="28812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4701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828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956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9083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127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55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382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510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637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765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892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5020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lTree1_NumSy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37" y="-576353"/>
            <a:ext cx="2821313" cy="3651111"/>
          </a:xfrm>
          <a:prstGeom prst="rect">
            <a:avLst/>
          </a:prstGeom>
        </p:spPr>
      </p:pic>
      <p:pic>
        <p:nvPicPr>
          <p:cNvPr id="5" name="Picture 4" descr="DistalTree1_SpkFreq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37" y="1474469"/>
            <a:ext cx="2821314" cy="3651113"/>
          </a:xfrm>
          <a:prstGeom prst="rect">
            <a:avLst/>
          </a:prstGeom>
        </p:spPr>
      </p:pic>
      <p:pic>
        <p:nvPicPr>
          <p:cNvPr id="6" name="Picture 5" descr="ProximalTree1_NumSy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76354"/>
            <a:ext cx="2849327" cy="3687365"/>
          </a:xfrm>
          <a:prstGeom prst="rect">
            <a:avLst/>
          </a:prstGeom>
        </p:spPr>
      </p:pic>
      <p:pic>
        <p:nvPicPr>
          <p:cNvPr id="7" name="Picture 6" descr="ProximalTree1_SpkFreq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469"/>
            <a:ext cx="2849326" cy="3687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731" y="40215"/>
            <a:ext cx="33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0434" y="40215"/>
            <a:ext cx="33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731" y="2145812"/>
            <a:ext cx="332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5324" y="2145812"/>
            <a:ext cx="332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30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 McCreight</cp:lastModifiedBy>
  <cp:revision>2</cp:revision>
  <dcterms:created xsi:type="dcterms:W3CDTF">2015-11-28T08:12:23Z</dcterms:created>
  <dcterms:modified xsi:type="dcterms:W3CDTF">2015-11-28T08:19:13Z</dcterms:modified>
</cp:coreProperties>
</file>