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5403850" cy="93630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61" d="100"/>
          <a:sy n="161" d="100"/>
        </p:scale>
        <p:origin x="-1488" y="-472"/>
      </p:cViewPr>
      <p:guideLst>
        <p:guide orient="horz" pos="2949"/>
        <p:guide pos="170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5289" y="2908623"/>
            <a:ext cx="4593272" cy="2006992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580" y="5305742"/>
            <a:ext cx="3782696" cy="239278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44099-69CC-A04A-8067-B93F75CEAF0C}" type="datetimeFigureOut">
              <a:rPr lang="en-US" smtClean="0"/>
              <a:t>15-11-27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1669F-E30F-194D-A14D-71BD3FF37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68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44099-69CC-A04A-8067-B93F75CEAF0C}" type="datetimeFigureOut">
              <a:rPr lang="en-US" smtClean="0"/>
              <a:t>15-11-27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1669F-E30F-194D-A14D-71BD3FF37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93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44226" y="511504"/>
            <a:ext cx="478465" cy="10908417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015" y="511504"/>
            <a:ext cx="1348147" cy="10908417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44099-69CC-A04A-8067-B93F75CEAF0C}" type="datetimeFigureOut">
              <a:rPr lang="en-US" smtClean="0"/>
              <a:t>15-11-27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1669F-E30F-194D-A14D-71BD3FF37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554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44099-69CC-A04A-8067-B93F75CEAF0C}" type="datetimeFigureOut">
              <a:rPr lang="en-US" smtClean="0"/>
              <a:t>15-11-27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1669F-E30F-194D-A14D-71BD3FF37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671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867" y="6016646"/>
            <a:ext cx="4593272" cy="1859611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867" y="3968471"/>
            <a:ext cx="4593272" cy="2048172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44099-69CC-A04A-8067-B93F75CEAF0C}" type="datetimeFigureOut">
              <a:rPr lang="en-US" smtClean="0"/>
              <a:t>15-11-27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1669F-E30F-194D-A14D-71BD3FF37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641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016" y="2982316"/>
            <a:ext cx="912837" cy="843760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8917" y="2982316"/>
            <a:ext cx="913777" cy="843760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44099-69CC-A04A-8067-B93F75CEAF0C}" type="datetimeFigureOut">
              <a:rPr lang="en-US" smtClean="0"/>
              <a:t>15-11-27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1669F-E30F-194D-A14D-71BD3FF37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769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194" y="374960"/>
            <a:ext cx="4863465" cy="1560513"/>
          </a:xfrm>
        </p:spPr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0193" y="2095858"/>
            <a:ext cx="2387639" cy="87345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0193" y="2969308"/>
            <a:ext cx="2387639" cy="539460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45083" y="2095858"/>
            <a:ext cx="2388577" cy="87345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45083" y="2969308"/>
            <a:ext cx="2388577" cy="539460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44099-69CC-A04A-8067-B93F75CEAF0C}" type="datetimeFigureOut">
              <a:rPr lang="en-US" smtClean="0"/>
              <a:t>15-11-27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1669F-E30F-194D-A14D-71BD3FF37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431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44099-69CC-A04A-8067-B93F75CEAF0C}" type="datetimeFigureOut">
              <a:rPr lang="en-US" smtClean="0"/>
              <a:t>15-11-27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1669F-E30F-194D-A14D-71BD3FF37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346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44099-69CC-A04A-8067-B93F75CEAF0C}" type="datetimeFigureOut">
              <a:rPr lang="en-US" smtClean="0"/>
              <a:t>15-11-27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1669F-E30F-194D-A14D-71BD3FF37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059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193" y="372792"/>
            <a:ext cx="1777830" cy="158652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12756" y="372793"/>
            <a:ext cx="3020902" cy="79911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0193" y="1959311"/>
            <a:ext cx="1777830" cy="640460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44099-69CC-A04A-8067-B93F75CEAF0C}" type="datetimeFigureOut">
              <a:rPr lang="en-US" smtClean="0"/>
              <a:t>15-11-27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1669F-E30F-194D-A14D-71BD3FF37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863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195" y="6554155"/>
            <a:ext cx="3242310" cy="77375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59195" y="836611"/>
            <a:ext cx="3242310" cy="56178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59195" y="7327907"/>
            <a:ext cx="3242310" cy="109886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44099-69CC-A04A-8067-B93F75CEAF0C}" type="datetimeFigureOut">
              <a:rPr lang="en-US" smtClean="0"/>
              <a:t>15-11-27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1669F-E30F-194D-A14D-71BD3FF37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301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0194" y="374960"/>
            <a:ext cx="4863465" cy="15605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0194" y="2184721"/>
            <a:ext cx="4863465" cy="61791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0194" y="8678187"/>
            <a:ext cx="1260899" cy="4984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144099-69CC-A04A-8067-B93F75CEAF0C}" type="datetimeFigureOut">
              <a:rPr lang="en-US" smtClean="0"/>
              <a:t>15-11-27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46319" y="8678187"/>
            <a:ext cx="1711219" cy="4984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72758" y="8678187"/>
            <a:ext cx="1260899" cy="4984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E1669F-E30F-194D-A14D-71BD3FF37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520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5" Type="http://schemas.openxmlformats.org/officeDocument/2006/relationships/image" Target="../media/image4.emf"/><Relationship Id="rId6" Type="http://schemas.openxmlformats.org/officeDocument/2006/relationships/image" Target="../media/image5.emf"/><Relationship Id="rId7" Type="http://schemas.openxmlformats.org/officeDocument/2006/relationships/image" Target="../media/image6.emf"/><Relationship Id="rId8" Type="http://schemas.openxmlformats.org/officeDocument/2006/relationships/image" Target="../media/image7.emf"/><Relationship Id="rId9" Type="http://schemas.openxmlformats.org/officeDocument/2006/relationships/image" Target="../media/image8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DistalTree1_Err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3532" y="-630482"/>
            <a:ext cx="2907451" cy="3762584"/>
          </a:xfrm>
          <a:prstGeom prst="rect">
            <a:avLst/>
          </a:prstGeom>
        </p:spPr>
      </p:pic>
      <p:pic>
        <p:nvPicPr>
          <p:cNvPr id="28" name="Picture 27" descr="ProximalTree1_Err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769" y="-630482"/>
            <a:ext cx="2907451" cy="3762584"/>
          </a:xfrm>
          <a:prstGeom prst="rect">
            <a:avLst/>
          </a:prstGeom>
        </p:spPr>
      </p:pic>
      <p:pic>
        <p:nvPicPr>
          <p:cNvPr id="29" name="Picture 28" descr="DistalTree1_OptWeights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6086" y="1625093"/>
            <a:ext cx="2904622" cy="3758923"/>
          </a:xfrm>
          <a:prstGeom prst="rect">
            <a:avLst/>
          </a:prstGeom>
        </p:spPr>
      </p:pic>
      <p:pic>
        <p:nvPicPr>
          <p:cNvPr id="30" name="Picture 29" descr="ProximalTree1_OptWeights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770" y="1625093"/>
            <a:ext cx="2907451" cy="3762583"/>
          </a:xfrm>
          <a:prstGeom prst="rect">
            <a:avLst/>
          </a:prstGeom>
        </p:spPr>
      </p:pic>
      <p:pic>
        <p:nvPicPr>
          <p:cNvPr id="31" name="Picture 30" descr="DistalTree1_RiseTime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3601" y="3882195"/>
            <a:ext cx="2909572" cy="3765328"/>
          </a:xfrm>
          <a:prstGeom prst="rect">
            <a:avLst/>
          </a:prstGeom>
        </p:spPr>
      </p:pic>
      <p:pic>
        <p:nvPicPr>
          <p:cNvPr id="32" name="Picture 31" descr="ProximalTree1_RiseTime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384" y="3882850"/>
            <a:ext cx="2909065" cy="3764673"/>
          </a:xfrm>
          <a:prstGeom prst="rect">
            <a:avLst/>
          </a:prstGeom>
        </p:spPr>
      </p:pic>
      <p:pic>
        <p:nvPicPr>
          <p:cNvPr id="33" name="Picture 32" descr="DistalTree1_DecayTime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1257" y="6036503"/>
            <a:ext cx="2911916" cy="3768362"/>
          </a:xfrm>
          <a:prstGeom prst="rect">
            <a:avLst/>
          </a:prstGeom>
        </p:spPr>
      </p:pic>
      <p:pic>
        <p:nvPicPr>
          <p:cNvPr id="34" name="Picture 33" descr="ProximalTree1_DecayTime.pd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36503"/>
            <a:ext cx="2892681" cy="3743469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78888" y="69728"/>
            <a:ext cx="3517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A1</a:t>
            </a:r>
            <a:endParaRPr 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2553275" y="69728"/>
            <a:ext cx="3517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A2</a:t>
            </a:r>
            <a:endParaRPr 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78888" y="2351892"/>
            <a:ext cx="3513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</a:t>
            </a:r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2553601" y="2351892"/>
            <a:ext cx="3513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B</a:t>
            </a:r>
            <a:r>
              <a:rPr lang="en-US" sz="1200" dirty="0"/>
              <a:t>2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9214" y="4531512"/>
            <a:ext cx="3447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C1</a:t>
            </a:r>
            <a:endParaRPr 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2560206" y="4531512"/>
            <a:ext cx="3447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C2</a:t>
            </a:r>
            <a:endParaRPr 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78888" y="6766348"/>
            <a:ext cx="3573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</a:t>
            </a:r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2553275" y="6766348"/>
            <a:ext cx="3573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</a:t>
            </a:r>
            <a:r>
              <a:rPr lang="en-US" sz="12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8311529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8</Words>
  <Application>Microsoft Macintosh PowerPoint</Application>
  <PresentationFormat>Custom</PresentationFormat>
  <Paragraphs>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Carleton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Alexandre Guet McCreight</dc:creator>
  <cp:lastModifiedBy>Alexandre Guet McCreight</cp:lastModifiedBy>
  <cp:revision>21</cp:revision>
  <dcterms:created xsi:type="dcterms:W3CDTF">2015-11-16T23:09:45Z</dcterms:created>
  <dcterms:modified xsi:type="dcterms:W3CDTF">2015-11-28T08:10:58Z</dcterms:modified>
</cp:coreProperties>
</file>