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03850" cy="4681538"/>
  <p:notesSz cx="6858000" cy="9144000"/>
  <p:defaultTextStyle>
    <a:defPPr>
      <a:defRPr lang="en-US"/>
    </a:defPPr>
    <a:lvl1pPr marL="0" algn="l" defTabSz="2881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8127" algn="l" defTabSz="2881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6255" algn="l" defTabSz="2881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4382" algn="l" defTabSz="2881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52510" algn="l" defTabSz="2881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40637" algn="l" defTabSz="2881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8765" algn="l" defTabSz="2881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16892" algn="l" defTabSz="2881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05020" algn="l" defTabSz="2881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5">
          <p15:clr>
            <a:srgbClr val="A4A3A4"/>
          </p15:clr>
        </p15:guide>
        <p15:guide id="2" pos="17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 snapToGrid="0" snapToObjects="1">
      <p:cViewPr varScale="1">
        <p:scale>
          <a:sx n="138" d="100"/>
          <a:sy n="138" d="100"/>
        </p:scale>
        <p:origin x="1968" y="136"/>
      </p:cViewPr>
      <p:guideLst>
        <p:guide orient="horz" pos="1475"/>
        <p:guide pos="17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289" y="1454312"/>
            <a:ext cx="4593273" cy="1003496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578" y="2652872"/>
            <a:ext cx="3782695" cy="119639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6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4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2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0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8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6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4936-8D30-B54E-AD97-70CD68574AA1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E6FC-C5F5-6047-A976-087C103D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5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4936-8D30-B54E-AD97-70CD68574AA1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E6FC-C5F5-6047-A976-087C103D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5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7791" y="187479"/>
            <a:ext cx="1215866" cy="3994479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192" y="187479"/>
            <a:ext cx="3557535" cy="3994479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4936-8D30-B54E-AD97-70CD68574AA1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E6FC-C5F5-6047-A976-087C103D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4936-8D30-B54E-AD97-70CD68574AA1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E6FC-C5F5-6047-A976-087C103D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67" y="3008322"/>
            <a:ext cx="4593273" cy="929805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867" y="1984236"/>
            <a:ext cx="4593273" cy="1024086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812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625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6438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5251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406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2876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168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0502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4936-8D30-B54E-AD97-70CD68574AA1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E6FC-C5F5-6047-A976-087C103D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9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193" y="1092359"/>
            <a:ext cx="2386700" cy="308959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6957" y="1092359"/>
            <a:ext cx="2386700" cy="308959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4936-8D30-B54E-AD97-70CD68574AA1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E6FC-C5F5-6047-A976-087C103D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8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92" y="1047928"/>
            <a:ext cx="2387639" cy="43672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8127" indent="0">
              <a:buNone/>
              <a:defRPr sz="1300" b="1"/>
            </a:lvl2pPr>
            <a:lvl3pPr marL="576255" indent="0">
              <a:buNone/>
              <a:defRPr sz="1100" b="1"/>
            </a:lvl3pPr>
            <a:lvl4pPr marL="864382" indent="0">
              <a:buNone/>
              <a:defRPr sz="1000" b="1"/>
            </a:lvl4pPr>
            <a:lvl5pPr marL="1152510" indent="0">
              <a:buNone/>
              <a:defRPr sz="1000" b="1"/>
            </a:lvl5pPr>
            <a:lvl6pPr marL="1440637" indent="0">
              <a:buNone/>
              <a:defRPr sz="1000" b="1"/>
            </a:lvl6pPr>
            <a:lvl7pPr marL="1728765" indent="0">
              <a:buNone/>
              <a:defRPr sz="1000" b="1"/>
            </a:lvl7pPr>
            <a:lvl8pPr marL="2016892" indent="0">
              <a:buNone/>
              <a:defRPr sz="1000" b="1"/>
            </a:lvl8pPr>
            <a:lvl9pPr marL="2305020" indent="0">
              <a:buNone/>
              <a:defRPr sz="10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192" y="1484654"/>
            <a:ext cx="2387639" cy="2697303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5081" y="1047928"/>
            <a:ext cx="2388577" cy="43672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8127" indent="0">
              <a:buNone/>
              <a:defRPr sz="1300" b="1"/>
            </a:lvl2pPr>
            <a:lvl3pPr marL="576255" indent="0">
              <a:buNone/>
              <a:defRPr sz="1100" b="1"/>
            </a:lvl3pPr>
            <a:lvl4pPr marL="864382" indent="0">
              <a:buNone/>
              <a:defRPr sz="1000" b="1"/>
            </a:lvl4pPr>
            <a:lvl5pPr marL="1152510" indent="0">
              <a:buNone/>
              <a:defRPr sz="1000" b="1"/>
            </a:lvl5pPr>
            <a:lvl6pPr marL="1440637" indent="0">
              <a:buNone/>
              <a:defRPr sz="1000" b="1"/>
            </a:lvl6pPr>
            <a:lvl7pPr marL="1728765" indent="0">
              <a:buNone/>
              <a:defRPr sz="1000" b="1"/>
            </a:lvl7pPr>
            <a:lvl8pPr marL="2016892" indent="0">
              <a:buNone/>
              <a:defRPr sz="1000" b="1"/>
            </a:lvl8pPr>
            <a:lvl9pPr marL="2305020" indent="0">
              <a:buNone/>
              <a:defRPr sz="10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5081" y="1484654"/>
            <a:ext cx="2388577" cy="2697303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4936-8D30-B54E-AD97-70CD68574AA1}" type="datetimeFigureOut">
              <a:rPr lang="en-US" smtClean="0"/>
              <a:t>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E6FC-C5F5-6047-A976-087C103D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1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4936-8D30-B54E-AD97-70CD68574AA1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E6FC-C5F5-6047-A976-087C103D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4936-8D30-B54E-AD97-70CD68574AA1}" type="datetimeFigureOut">
              <a:rPr lang="en-US" smtClean="0"/>
              <a:t>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E6FC-C5F5-6047-A976-087C103D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3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93" y="186394"/>
            <a:ext cx="1777829" cy="79326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2755" y="186395"/>
            <a:ext cx="3020902" cy="39955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193" y="979656"/>
            <a:ext cx="1777829" cy="3202302"/>
          </a:xfrm>
        </p:spPr>
        <p:txBody>
          <a:bodyPr/>
          <a:lstStyle>
            <a:lvl1pPr marL="0" indent="0">
              <a:buNone/>
              <a:defRPr sz="900"/>
            </a:lvl1pPr>
            <a:lvl2pPr marL="288127" indent="0">
              <a:buNone/>
              <a:defRPr sz="800"/>
            </a:lvl2pPr>
            <a:lvl3pPr marL="576255" indent="0">
              <a:buNone/>
              <a:defRPr sz="600"/>
            </a:lvl3pPr>
            <a:lvl4pPr marL="864382" indent="0">
              <a:buNone/>
              <a:defRPr sz="600"/>
            </a:lvl4pPr>
            <a:lvl5pPr marL="1152510" indent="0">
              <a:buNone/>
              <a:defRPr sz="600"/>
            </a:lvl5pPr>
            <a:lvl6pPr marL="1440637" indent="0">
              <a:buNone/>
              <a:defRPr sz="600"/>
            </a:lvl6pPr>
            <a:lvl7pPr marL="1728765" indent="0">
              <a:buNone/>
              <a:defRPr sz="600"/>
            </a:lvl7pPr>
            <a:lvl8pPr marL="2016892" indent="0">
              <a:buNone/>
              <a:defRPr sz="600"/>
            </a:lvl8pPr>
            <a:lvl9pPr marL="2305020" indent="0">
              <a:buNone/>
              <a:defRPr sz="6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4936-8D30-B54E-AD97-70CD68574AA1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E6FC-C5F5-6047-A976-087C103D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5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192" y="3277077"/>
            <a:ext cx="3242310" cy="386877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9192" y="418304"/>
            <a:ext cx="3242310" cy="2808923"/>
          </a:xfrm>
        </p:spPr>
        <p:txBody>
          <a:bodyPr/>
          <a:lstStyle>
            <a:lvl1pPr marL="0" indent="0">
              <a:buNone/>
              <a:defRPr sz="2000"/>
            </a:lvl1pPr>
            <a:lvl2pPr marL="288127" indent="0">
              <a:buNone/>
              <a:defRPr sz="1800"/>
            </a:lvl2pPr>
            <a:lvl3pPr marL="576255" indent="0">
              <a:buNone/>
              <a:defRPr sz="1500"/>
            </a:lvl3pPr>
            <a:lvl4pPr marL="864382" indent="0">
              <a:buNone/>
              <a:defRPr sz="1300"/>
            </a:lvl4pPr>
            <a:lvl5pPr marL="1152510" indent="0">
              <a:buNone/>
              <a:defRPr sz="1300"/>
            </a:lvl5pPr>
            <a:lvl6pPr marL="1440637" indent="0">
              <a:buNone/>
              <a:defRPr sz="1300"/>
            </a:lvl6pPr>
            <a:lvl7pPr marL="1728765" indent="0">
              <a:buNone/>
              <a:defRPr sz="1300"/>
            </a:lvl7pPr>
            <a:lvl8pPr marL="2016892" indent="0">
              <a:buNone/>
              <a:defRPr sz="1300"/>
            </a:lvl8pPr>
            <a:lvl9pPr marL="2305020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9192" y="3663954"/>
            <a:ext cx="3242310" cy="549430"/>
          </a:xfrm>
        </p:spPr>
        <p:txBody>
          <a:bodyPr/>
          <a:lstStyle>
            <a:lvl1pPr marL="0" indent="0">
              <a:buNone/>
              <a:defRPr sz="900"/>
            </a:lvl1pPr>
            <a:lvl2pPr marL="288127" indent="0">
              <a:buNone/>
              <a:defRPr sz="800"/>
            </a:lvl2pPr>
            <a:lvl3pPr marL="576255" indent="0">
              <a:buNone/>
              <a:defRPr sz="600"/>
            </a:lvl3pPr>
            <a:lvl4pPr marL="864382" indent="0">
              <a:buNone/>
              <a:defRPr sz="600"/>
            </a:lvl4pPr>
            <a:lvl5pPr marL="1152510" indent="0">
              <a:buNone/>
              <a:defRPr sz="600"/>
            </a:lvl5pPr>
            <a:lvl6pPr marL="1440637" indent="0">
              <a:buNone/>
              <a:defRPr sz="600"/>
            </a:lvl6pPr>
            <a:lvl7pPr marL="1728765" indent="0">
              <a:buNone/>
              <a:defRPr sz="600"/>
            </a:lvl7pPr>
            <a:lvl8pPr marL="2016892" indent="0">
              <a:buNone/>
              <a:defRPr sz="600"/>
            </a:lvl8pPr>
            <a:lvl9pPr marL="2305020" indent="0">
              <a:buNone/>
              <a:defRPr sz="6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4936-8D30-B54E-AD97-70CD68574AA1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E6FC-C5F5-6047-A976-087C103D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8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193" y="187479"/>
            <a:ext cx="4863465" cy="780256"/>
          </a:xfrm>
          <a:prstGeom prst="rect">
            <a:avLst/>
          </a:prstGeom>
        </p:spPr>
        <p:txBody>
          <a:bodyPr vert="horz" lIns="57625" tIns="28813" rIns="57625" bIns="28813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93" y="1092359"/>
            <a:ext cx="4863465" cy="3089599"/>
          </a:xfrm>
          <a:prstGeom prst="rect">
            <a:avLst/>
          </a:prstGeom>
        </p:spPr>
        <p:txBody>
          <a:bodyPr vert="horz" lIns="57625" tIns="28813" rIns="57625" bIns="28813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193" y="4339092"/>
            <a:ext cx="1260898" cy="249249"/>
          </a:xfrm>
          <a:prstGeom prst="rect">
            <a:avLst/>
          </a:prstGeom>
        </p:spPr>
        <p:txBody>
          <a:bodyPr vert="horz" lIns="57625" tIns="28813" rIns="57625" bIns="28813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B4936-8D30-B54E-AD97-70CD68574AA1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6316" y="4339092"/>
            <a:ext cx="1711219" cy="249249"/>
          </a:xfrm>
          <a:prstGeom prst="rect">
            <a:avLst/>
          </a:prstGeom>
        </p:spPr>
        <p:txBody>
          <a:bodyPr vert="horz" lIns="57625" tIns="28813" rIns="57625" bIns="28813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2759" y="4339092"/>
            <a:ext cx="1260898" cy="249249"/>
          </a:xfrm>
          <a:prstGeom prst="rect">
            <a:avLst/>
          </a:prstGeom>
        </p:spPr>
        <p:txBody>
          <a:bodyPr vert="horz" lIns="57625" tIns="28813" rIns="57625" bIns="28813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9E6FC-C5F5-6047-A976-087C103D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8127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96" indent="-216096" algn="l" defTabSz="28812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8207" indent="-180080" algn="l" defTabSz="288127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0319" indent="-144064" algn="l" defTabSz="28812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446" indent="-144064" algn="l" defTabSz="288127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573" indent="-144064" algn="l" defTabSz="288127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4701" indent="-144064" algn="l" defTabSz="28812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72828" indent="-144064" algn="l" defTabSz="28812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956" indent="-144064" algn="l" defTabSz="28812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49083" indent="-144064" algn="l" defTabSz="28812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1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127" algn="l" defTabSz="2881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6255" algn="l" defTabSz="2881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382" algn="l" defTabSz="2881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510" algn="l" defTabSz="2881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0637" algn="l" defTabSz="2881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8765" algn="l" defTabSz="2881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892" algn="l" defTabSz="2881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5020" algn="l" defTabSz="2881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8731" y="40215"/>
            <a:ext cx="33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80434" y="40215"/>
            <a:ext cx="33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731" y="2145812"/>
            <a:ext cx="3328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5324" y="2145812"/>
            <a:ext cx="3328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/>
              <a:t>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7857"/>
            <a:ext cx="2845213" cy="3682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3" y="1560943"/>
            <a:ext cx="2846736" cy="36840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636" y="-597093"/>
            <a:ext cx="2845213" cy="3682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635" y="1560943"/>
            <a:ext cx="2845213" cy="36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Carleton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 McCreight</dc:creator>
  <cp:lastModifiedBy>Alexandre Guet-McCreight</cp:lastModifiedBy>
  <cp:revision>6</cp:revision>
  <dcterms:created xsi:type="dcterms:W3CDTF">2015-11-28T08:12:23Z</dcterms:created>
  <dcterms:modified xsi:type="dcterms:W3CDTF">2016-01-21T22:29:52Z</dcterms:modified>
</cp:coreProperties>
</file>