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403850" cy="9363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17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>
        <p:scale>
          <a:sx n="161" d="100"/>
          <a:sy n="161" d="100"/>
        </p:scale>
        <p:origin x="1584" y="-5608"/>
      </p:cViewPr>
      <p:guideLst>
        <p:guide orient="horz" pos="2949"/>
        <p:guide pos="17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6AC8B-99A8-1F4A-9749-90C687B4BA5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1143000"/>
            <a:ext cx="178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C577-B203-7F4E-8C2F-EAD98A23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C577-B203-7F4E-8C2F-EAD98A23A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2908623"/>
            <a:ext cx="4593272" cy="2006992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80" y="5305742"/>
            <a:ext cx="3782696" cy="23927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4226" y="511504"/>
            <a:ext cx="478465" cy="10908417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015" y="511504"/>
            <a:ext cx="1348147" cy="1090841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6016646"/>
            <a:ext cx="4593272" cy="18596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3968471"/>
            <a:ext cx="4593272" cy="20481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6" y="2982316"/>
            <a:ext cx="91283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917" y="2982316"/>
            <a:ext cx="91377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2095858"/>
            <a:ext cx="2387639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3" y="2969308"/>
            <a:ext cx="2387639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3" y="2095858"/>
            <a:ext cx="2388577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3" y="2969308"/>
            <a:ext cx="2388577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372792"/>
            <a:ext cx="1777830" cy="1586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6" y="372793"/>
            <a:ext cx="3020902" cy="7991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1959311"/>
            <a:ext cx="1777830" cy="6404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5" y="6554155"/>
            <a:ext cx="3242310" cy="7737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5" y="836611"/>
            <a:ext cx="3242310" cy="56178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5" y="7327907"/>
            <a:ext cx="3242310" cy="10988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4" y="2184721"/>
            <a:ext cx="4863465" cy="617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4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4099-69CC-A04A-8067-B93F75CEAF0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9" y="8678187"/>
            <a:ext cx="171121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8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8888" y="69728"/>
            <a:ext cx="3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3275" y="69728"/>
            <a:ext cx="3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88" y="23518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53601" y="23518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4" y="4531512"/>
            <a:ext cx="34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60206" y="4531512"/>
            <a:ext cx="34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C2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888" y="6766348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3275" y="6766348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r>
              <a:rPr lang="en-US" sz="1200" dirty="0"/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831"/>
            <a:ext cx="2908274" cy="3763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723"/>
            <a:ext cx="2912346" cy="37689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131"/>
            <a:ext cx="2904731" cy="3759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" y="6220201"/>
            <a:ext cx="2904730" cy="3759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58" y="-597748"/>
            <a:ext cx="2915091" cy="3772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58" y="1677723"/>
            <a:ext cx="2915092" cy="3772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0" y="3864040"/>
            <a:ext cx="2918781" cy="3777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14" y="6220201"/>
            <a:ext cx="2925536" cy="37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Guet-McCreight</cp:lastModifiedBy>
  <cp:revision>28</cp:revision>
  <dcterms:created xsi:type="dcterms:W3CDTF">2015-11-16T23:09:45Z</dcterms:created>
  <dcterms:modified xsi:type="dcterms:W3CDTF">2016-01-21T22:22:49Z</dcterms:modified>
</cp:coreProperties>
</file>