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13850" cy="7218363"/>
  <p:notesSz cx="6858000" cy="9144000"/>
  <p:defaultTextStyle>
    <a:defPPr>
      <a:defRPr lang="en-US"/>
    </a:defPPr>
    <a:lvl1pPr marL="0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1pPr>
    <a:lvl2pPr marL="699150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2pPr>
    <a:lvl3pPr marL="1398300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3pPr>
    <a:lvl4pPr marL="2097451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4pPr>
    <a:lvl5pPr marL="2796601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5pPr>
    <a:lvl6pPr marL="3495751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6pPr>
    <a:lvl7pPr marL="4194901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7pPr>
    <a:lvl8pPr marL="4894052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8pPr>
    <a:lvl9pPr marL="5593202" algn="l" defTabSz="1398300" rtl="0" eaLnBrk="1" latinLnBrk="0" hangingPunct="1">
      <a:defRPr sz="27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60" d="100"/>
          <a:sy n="60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231" y="1181339"/>
            <a:ext cx="16435388" cy="2513060"/>
          </a:xfrm>
        </p:spPr>
        <p:txBody>
          <a:bodyPr anchor="b"/>
          <a:lstStyle>
            <a:lvl1pPr algn="ctr">
              <a:defRPr sz="6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231" y="3791312"/>
            <a:ext cx="16435388" cy="1742766"/>
          </a:xfrm>
        </p:spPr>
        <p:txBody>
          <a:bodyPr/>
          <a:lstStyle>
            <a:lvl1pPr marL="0" indent="0" algn="ctr">
              <a:buNone/>
              <a:defRPr sz="2526"/>
            </a:lvl1pPr>
            <a:lvl2pPr marL="481203" indent="0" algn="ctr">
              <a:buNone/>
              <a:defRPr sz="2105"/>
            </a:lvl2pPr>
            <a:lvl3pPr marL="962406" indent="0" algn="ctr">
              <a:buNone/>
              <a:defRPr sz="1895"/>
            </a:lvl3pPr>
            <a:lvl4pPr marL="1443609" indent="0" algn="ctr">
              <a:buNone/>
              <a:defRPr sz="1684"/>
            </a:lvl4pPr>
            <a:lvl5pPr marL="1924812" indent="0" algn="ctr">
              <a:buNone/>
              <a:defRPr sz="1684"/>
            </a:lvl5pPr>
            <a:lvl6pPr marL="2406015" indent="0" algn="ctr">
              <a:buNone/>
              <a:defRPr sz="1684"/>
            </a:lvl6pPr>
            <a:lvl7pPr marL="2887218" indent="0" algn="ctr">
              <a:buNone/>
              <a:defRPr sz="1684"/>
            </a:lvl7pPr>
            <a:lvl8pPr marL="3368421" indent="0" algn="ctr">
              <a:buNone/>
              <a:defRPr sz="1684"/>
            </a:lvl8pPr>
            <a:lvl9pPr marL="3849624" indent="0" algn="ctr">
              <a:buNone/>
              <a:defRPr sz="168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6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2099" y="384311"/>
            <a:ext cx="4725174" cy="61172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577" y="384311"/>
            <a:ext cx="13901599" cy="61172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164" y="1799579"/>
            <a:ext cx="18900696" cy="3002638"/>
          </a:xfrm>
        </p:spPr>
        <p:txBody>
          <a:bodyPr anchor="b"/>
          <a:lstStyle>
            <a:lvl1pPr>
              <a:defRPr sz="6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164" y="4830623"/>
            <a:ext cx="18900696" cy="1579016"/>
          </a:xfrm>
        </p:spPr>
        <p:txBody>
          <a:bodyPr/>
          <a:lstStyle>
            <a:lvl1pPr marL="0" indent="0">
              <a:buNone/>
              <a:defRPr sz="2526">
                <a:solidFill>
                  <a:schemeClr val="tx1">
                    <a:tint val="75000"/>
                  </a:schemeClr>
                </a:solidFill>
              </a:defRPr>
            </a:lvl1pPr>
            <a:lvl2pPr marL="481203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962406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3pPr>
            <a:lvl4pPr marL="1443609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4pPr>
            <a:lvl5pPr marL="1924812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5pPr>
            <a:lvl6pPr marL="2406015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6pPr>
            <a:lvl7pPr marL="2887218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7pPr>
            <a:lvl8pPr marL="3368421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8pPr>
            <a:lvl9pPr marL="3849624" indent="0">
              <a:buNone/>
              <a:defRPr sz="16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577" y="1921555"/>
            <a:ext cx="9313386" cy="4579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887" y="1921555"/>
            <a:ext cx="9313386" cy="4579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1" y="384311"/>
            <a:ext cx="18900696" cy="1395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432" y="1769502"/>
            <a:ext cx="9270585" cy="867206"/>
          </a:xfrm>
        </p:spPr>
        <p:txBody>
          <a:bodyPr anchor="b"/>
          <a:lstStyle>
            <a:lvl1pPr marL="0" indent="0">
              <a:buNone/>
              <a:defRPr sz="2526" b="1"/>
            </a:lvl1pPr>
            <a:lvl2pPr marL="481203" indent="0">
              <a:buNone/>
              <a:defRPr sz="2105" b="1"/>
            </a:lvl2pPr>
            <a:lvl3pPr marL="962406" indent="0">
              <a:buNone/>
              <a:defRPr sz="1895" b="1"/>
            </a:lvl3pPr>
            <a:lvl4pPr marL="1443609" indent="0">
              <a:buNone/>
              <a:defRPr sz="1684" b="1"/>
            </a:lvl4pPr>
            <a:lvl5pPr marL="1924812" indent="0">
              <a:buNone/>
              <a:defRPr sz="1684" b="1"/>
            </a:lvl5pPr>
            <a:lvl6pPr marL="2406015" indent="0">
              <a:buNone/>
              <a:defRPr sz="1684" b="1"/>
            </a:lvl6pPr>
            <a:lvl7pPr marL="2887218" indent="0">
              <a:buNone/>
              <a:defRPr sz="1684" b="1"/>
            </a:lvl7pPr>
            <a:lvl8pPr marL="3368421" indent="0">
              <a:buNone/>
              <a:defRPr sz="1684" b="1"/>
            </a:lvl8pPr>
            <a:lvl9pPr marL="3849624" indent="0">
              <a:buNone/>
              <a:defRPr sz="16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432" y="2636707"/>
            <a:ext cx="9270585" cy="38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886" y="1769502"/>
            <a:ext cx="9316241" cy="867206"/>
          </a:xfrm>
        </p:spPr>
        <p:txBody>
          <a:bodyPr anchor="b"/>
          <a:lstStyle>
            <a:lvl1pPr marL="0" indent="0">
              <a:buNone/>
              <a:defRPr sz="2526" b="1"/>
            </a:lvl1pPr>
            <a:lvl2pPr marL="481203" indent="0">
              <a:buNone/>
              <a:defRPr sz="2105" b="1"/>
            </a:lvl2pPr>
            <a:lvl3pPr marL="962406" indent="0">
              <a:buNone/>
              <a:defRPr sz="1895" b="1"/>
            </a:lvl3pPr>
            <a:lvl4pPr marL="1443609" indent="0">
              <a:buNone/>
              <a:defRPr sz="1684" b="1"/>
            </a:lvl4pPr>
            <a:lvl5pPr marL="1924812" indent="0">
              <a:buNone/>
              <a:defRPr sz="1684" b="1"/>
            </a:lvl5pPr>
            <a:lvl6pPr marL="2406015" indent="0">
              <a:buNone/>
              <a:defRPr sz="1684" b="1"/>
            </a:lvl6pPr>
            <a:lvl7pPr marL="2887218" indent="0">
              <a:buNone/>
              <a:defRPr sz="1684" b="1"/>
            </a:lvl7pPr>
            <a:lvl8pPr marL="3368421" indent="0">
              <a:buNone/>
              <a:defRPr sz="1684" b="1"/>
            </a:lvl8pPr>
            <a:lvl9pPr marL="3849624" indent="0">
              <a:buNone/>
              <a:defRPr sz="16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886" y="2636707"/>
            <a:ext cx="9316241" cy="38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3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8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3" y="481224"/>
            <a:ext cx="7067786" cy="1684285"/>
          </a:xfrm>
        </p:spPr>
        <p:txBody>
          <a:bodyPr anchor="b"/>
          <a:lstStyle>
            <a:lvl1pPr>
              <a:defRPr sz="33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240" y="1039311"/>
            <a:ext cx="11093887" cy="5129716"/>
          </a:xfrm>
        </p:spPr>
        <p:txBody>
          <a:bodyPr/>
          <a:lstStyle>
            <a:lvl1pPr>
              <a:defRPr sz="3368"/>
            </a:lvl1pPr>
            <a:lvl2pPr>
              <a:defRPr sz="2947"/>
            </a:lvl2pPr>
            <a:lvl3pPr>
              <a:defRPr sz="2526"/>
            </a:lvl3pPr>
            <a:lvl4pPr>
              <a:defRPr sz="2105"/>
            </a:lvl4pPr>
            <a:lvl5pPr>
              <a:defRPr sz="2105"/>
            </a:lvl5pPr>
            <a:lvl6pPr>
              <a:defRPr sz="2105"/>
            </a:lvl6pPr>
            <a:lvl7pPr>
              <a:defRPr sz="2105"/>
            </a:lvl7pPr>
            <a:lvl8pPr>
              <a:defRPr sz="2105"/>
            </a:lvl8pPr>
            <a:lvl9pPr>
              <a:defRPr sz="21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433" y="2165509"/>
            <a:ext cx="7067786" cy="4011873"/>
          </a:xfrm>
        </p:spPr>
        <p:txBody>
          <a:bodyPr/>
          <a:lstStyle>
            <a:lvl1pPr marL="0" indent="0">
              <a:buNone/>
              <a:defRPr sz="1684"/>
            </a:lvl1pPr>
            <a:lvl2pPr marL="481203" indent="0">
              <a:buNone/>
              <a:defRPr sz="1474"/>
            </a:lvl2pPr>
            <a:lvl3pPr marL="962406" indent="0">
              <a:buNone/>
              <a:defRPr sz="1263"/>
            </a:lvl3pPr>
            <a:lvl4pPr marL="1443609" indent="0">
              <a:buNone/>
              <a:defRPr sz="1053"/>
            </a:lvl4pPr>
            <a:lvl5pPr marL="1924812" indent="0">
              <a:buNone/>
              <a:defRPr sz="1053"/>
            </a:lvl5pPr>
            <a:lvl6pPr marL="2406015" indent="0">
              <a:buNone/>
              <a:defRPr sz="1053"/>
            </a:lvl6pPr>
            <a:lvl7pPr marL="2887218" indent="0">
              <a:buNone/>
              <a:defRPr sz="1053"/>
            </a:lvl7pPr>
            <a:lvl8pPr marL="3368421" indent="0">
              <a:buNone/>
              <a:defRPr sz="1053"/>
            </a:lvl8pPr>
            <a:lvl9pPr marL="3849624" indent="0">
              <a:buNone/>
              <a:defRPr sz="10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3" y="481224"/>
            <a:ext cx="7067786" cy="1684285"/>
          </a:xfrm>
        </p:spPr>
        <p:txBody>
          <a:bodyPr anchor="b"/>
          <a:lstStyle>
            <a:lvl1pPr>
              <a:defRPr sz="33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6240" y="1039311"/>
            <a:ext cx="11093887" cy="5129716"/>
          </a:xfrm>
        </p:spPr>
        <p:txBody>
          <a:bodyPr anchor="t"/>
          <a:lstStyle>
            <a:lvl1pPr marL="0" indent="0">
              <a:buNone/>
              <a:defRPr sz="3368"/>
            </a:lvl1pPr>
            <a:lvl2pPr marL="481203" indent="0">
              <a:buNone/>
              <a:defRPr sz="2947"/>
            </a:lvl2pPr>
            <a:lvl3pPr marL="962406" indent="0">
              <a:buNone/>
              <a:defRPr sz="2526"/>
            </a:lvl3pPr>
            <a:lvl4pPr marL="1443609" indent="0">
              <a:buNone/>
              <a:defRPr sz="2105"/>
            </a:lvl4pPr>
            <a:lvl5pPr marL="1924812" indent="0">
              <a:buNone/>
              <a:defRPr sz="2105"/>
            </a:lvl5pPr>
            <a:lvl6pPr marL="2406015" indent="0">
              <a:buNone/>
              <a:defRPr sz="2105"/>
            </a:lvl6pPr>
            <a:lvl7pPr marL="2887218" indent="0">
              <a:buNone/>
              <a:defRPr sz="2105"/>
            </a:lvl7pPr>
            <a:lvl8pPr marL="3368421" indent="0">
              <a:buNone/>
              <a:defRPr sz="2105"/>
            </a:lvl8pPr>
            <a:lvl9pPr marL="3849624" indent="0">
              <a:buNone/>
              <a:defRPr sz="210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433" y="2165509"/>
            <a:ext cx="7067786" cy="4011873"/>
          </a:xfrm>
        </p:spPr>
        <p:txBody>
          <a:bodyPr/>
          <a:lstStyle>
            <a:lvl1pPr marL="0" indent="0">
              <a:buNone/>
              <a:defRPr sz="1684"/>
            </a:lvl1pPr>
            <a:lvl2pPr marL="481203" indent="0">
              <a:buNone/>
              <a:defRPr sz="1474"/>
            </a:lvl2pPr>
            <a:lvl3pPr marL="962406" indent="0">
              <a:buNone/>
              <a:defRPr sz="1263"/>
            </a:lvl3pPr>
            <a:lvl4pPr marL="1443609" indent="0">
              <a:buNone/>
              <a:defRPr sz="1053"/>
            </a:lvl4pPr>
            <a:lvl5pPr marL="1924812" indent="0">
              <a:buNone/>
              <a:defRPr sz="1053"/>
            </a:lvl5pPr>
            <a:lvl6pPr marL="2406015" indent="0">
              <a:buNone/>
              <a:defRPr sz="1053"/>
            </a:lvl6pPr>
            <a:lvl7pPr marL="2887218" indent="0">
              <a:buNone/>
              <a:defRPr sz="1053"/>
            </a:lvl7pPr>
            <a:lvl8pPr marL="3368421" indent="0">
              <a:buNone/>
              <a:defRPr sz="1053"/>
            </a:lvl8pPr>
            <a:lvl9pPr marL="3849624" indent="0">
              <a:buNone/>
              <a:defRPr sz="10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7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577" y="384311"/>
            <a:ext cx="18900696" cy="139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577" y="1921555"/>
            <a:ext cx="18900696" cy="4579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577" y="6690354"/>
            <a:ext cx="4930616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9485-D92E-0346-88C6-4A031020A0A4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963" y="6690354"/>
            <a:ext cx="7395924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6657" y="6690354"/>
            <a:ext cx="4930616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A2B0-B105-084E-B089-32F3D043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1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2406" rtl="0" eaLnBrk="1" latinLnBrk="0" hangingPunct="1">
        <a:lnSpc>
          <a:spcPct val="90000"/>
        </a:lnSpc>
        <a:spcBef>
          <a:spcPct val="0"/>
        </a:spcBef>
        <a:buNone/>
        <a:defRPr sz="46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602" indent="-240602" algn="l" defTabSz="962406" rtl="0" eaLnBrk="1" latinLnBrk="0" hangingPunct="1">
        <a:lnSpc>
          <a:spcPct val="90000"/>
        </a:lnSpc>
        <a:spcBef>
          <a:spcPts val="1053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1pPr>
      <a:lvl2pPr marL="721805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+mn-lt"/>
          <a:ea typeface="+mn-ea"/>
          <a:cs typeface="+mn-cs"/>
        </a:defRPr>
      </a:lvl2pPr>
      <a:lvl3pPr marL="1203008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84211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4pPr>
      <a:lvl5pPr marL="2165414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5pPr>
      <a:lvl6pPr marL="2646617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6pPr>
      <a:lvl7pPr marL="3127820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7pPr>
      <a:lvl8pPr marL="3609023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8pPr>
      <a:lvl9pPr marL="4090226" indent="-240602" algn="l" defTabSz="962406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1pPr>
      <a:lvl2pPr marL="481203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62406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443609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4pPr>
      <a:lvl5pPr marL="1924812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5pPr>
      <a:lvl6pPr marL="2406015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6pPr>
      <a:lvl7pPr marL="2887218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7pPr>
      <a:lvl8pPr marL="3368421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8pPr>
      <a:lvl9pPr marL="3849624" algn="l" defTabSz="962406" rtl="0" eaLnBrk="1" latinLnBrk="0" hangingPunct="1">
        <a:defRPr sz="18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181" y="-2020572"/>
            <a:ext cx="8484782" cy="10980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99" y="-2020187"/>
            <a:ext cx="8484484" cy="10979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476" y="-2020190"/>
            <a:ext cx="8484486" cy="1097992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09284" y="170121"/>
            <a:ext cx="17012093" cy="701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62594" y="6064102"/>
            <a:ext cx="17012093" cy="701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Time (</a:t>
            </a:r>
            <a:r>
              <a:rPr lang="en-US" sz="3200" dirty="0" err="1" smtClean="0">
                <a:solidFill>
                  <a:schemeClr val="tx1"/>
                </a:solidFill>
              </a:rPr>
              <a:t>ms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-1414020" y="3200184"/>
            <a:ext cx="3324299" cy="53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Current (</a:t>
            </a:r>
            <a:r>
              <a:rPr lang="en-US" sz="3200" dirty="0" err="1" smtClean="0">
                <a:solidFill>
                  <a:schemeClr val="tx1"/>
                </a:solidFill>
              </a:rPr>
              <a:t>pA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2474" y="234208"/>
            <a:ext cx="4574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AMPA Proximal Dendrites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050587" y="234207"/>
            <a:ext cx="403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AMPA Distal Dendrites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356653" y="234207"/>
            <a:ext cx="3713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GABA</a:t>
            </a:r>
            <a:r>
              <a:rPr lang="en-US" sz="3200" b="1" baseline="-25000" dirty="0"/>
              <a:t>A</a:t>
            </a:r>
            <a:r>
              <a:rPr lang="en-US" sz="3200" b="1" dirty="0"/>
              <a:t> </a:t>
            </a:r>
            <a:r>
              <a:rPr lang="en-US" sz="3200" b="1" dirty="0" smtClean="0"/>
              <a:t>All Dendrites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7022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17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6</cp:revision>
  <cp:lastPrinted>2017-05-05T19:47:48Z</cp:lastPrinted>
  <dcterms:created xsi:type="dcterms:W3CDTF">2016-05-03T22:03:22Z</dcterms:created>
  <dcterms:modified xsi:type="dcterms:W3CDTF">2017-05-05T19:52:41Z</dcterms:modified>
</cp:coreProperties>
</file>