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7000200" cy="27360563"/>
  <p:notesSz cx="6858000" cy="9144000"/>
  <p:defaultTextStyle>
    <a:defPPr>
      <a:defRPr lang="en-US"/>
    </a:defPPr>
    <a:lvl1pPr marL="0" algn="l" defTabSz="3106308" rtl="0" eaLnBrk="1" latinLnBrk="0" hangingPunct="1">
      <a:defRPr sz="6115" kern="1200">
        <a:solidFill>
          <a:schemeClr val="tx1"/>
        </a:solidFill>
        <a:latin typeface="+mn-lt"/>
        <a:ea typeface="+mn-ea"/>
        <a:cs typeface="+mn-cs"/>
      </a:defRPr>
    </a:lvl1pPr>
    <a:lvl2pPr marL="1553154" algn="l" defTabSz="3106308" rtl="0" eaLnBrk="1" latinLnBrk="0" hangingPunct="1">
      <a:defRPr sz="6115" kern="1200">
        <a:solidFill>
          <a:schemeClr val="tx1"/>
        </a:solidFill>
        <a:latin typeface="+mn-lt"/>
        <a:ea typeface="+mn-ea"/>
        <a:cs typeface="+mn-cs"/>
      </a:defRPr>
    </a:lvl2pPr>
    <a:lvl3pPr marL="3106308" algn="l" defTabSz="3106308" rtl="0" eaLnBrk="1" latinLnBrk="0" hangingPunct="1">
      <a:defRPr sz="6115" kern="1200">
        <a:solidFill>
          <a:schemeClr val="tx1"/>
        </a:solidFill>
        <a:latin typeface="+mn-lt"/>
        <a:ea typeface="+mn-ea"/>
        <a:cs typeface="+mn-cs"/>
      </a:defRPr>
    </a:lvl3pPr>
    <a:lvl4pPr marL="4659462" algn="l" defTabSz="3106308" rtl="0" eaLnBrk="1" latinLnBrk="0" hangingPunct="1">
      <a:defRPr sz="6115" kern="1200">
        <a:solidFill>
          <a:schemeClr val="tx1"/>
        </a:solidFill>
        <a:latin typeface="+mn-lt"/>
        <a:ea typeface="+mn-ea"/>
        <a:cs typeface="+mn-cs"/>
      </a:defRPr>
    </a:lvl4pPr>
    <a:lvl5pPr marL="6212616" algn="l" defTabSz="3106308" rtl="0" eaLnBrk="1" latinLnBrk="0" hangingPunct="1">
      <a:defRPr sz="6115" kern="1200">
        <a:solidFill>
          <a:schemeClr val="tx1"/>
        </a:solidFill>
        <a:latin typeface="+mn-lt"/>
        <a:ea typeface="+mn-ea"/>
        <a:cs typeface="+mn-cs"/>
      </a:defRPr>
    </a:lvl5pPr>
    <a:lvl6pPr marL="7765771" algn="l" defTabSz="3106308" rtl="0" eaLnBrk="1" latinLnBrk="0" hangingPunct="1">
      <a:defRPr sz="6115" kern="1200">
        <a:solidFill>
          <a:schemeClr val="tx1"/>
        </a:solidFill>
        <a:latin typeface="+mn-lt"/>
        <a:ea typeface="+mn-ea"/>
        <a:cs typeface="+mn-cs"/>
      </a:defRPr>
    </a:lvl6pPr>
    <a:lvl7pPr marL="9318925" algn="l" defTabSz="3106308" rtl="0" eaLnBrk="1" latinLnBrk="0" hangingPunct="1">
      <a:defRPr sz="6115" kern="1200">
        <a:solidFill>
          <a:schemeClr val="tx1"/>
        </a:solidFill>
        <a:latin typeface="+mn-lt"/>
        <a:ea typeface="+mn-ea"/>
        <a:cs typeface="+mn-cs"/>
      </a:defRPr>
    </a:lvl7pPr>
    <a:lvl8pPr marL="10872079" algn="l" defTabSz="3106308" rtl="0" eaLnBrk="1" latinLnBrk="0" hangingPunct="1">
      <a:defRPr sz="6115" kern="1200">
        <a:solidFill>
          <a:schemeClr val="tx1"/>
        </a:solidFill>
        <a:latin typeface="+mn-lt"/>
        <a:ea typeface="+mn-ea"/>
        <a:cs typeface="+mn-cs"/>
      </a:defRPr>
    </a:lvl8pPr>
    <a:lvl9pPr marL="12425233" algn="l" defTabSz="3106308" rtl="0" eaLnBrk="1" latinLnBrk="0" hangingPunct="1">
      <a:defRPr sz="61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>
        <p:scale>
          <a:sx n="24" d="100"/>
          <a:sy n="24" d="100"/>
        </p:scale>
        <p:origin x="229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15" y="4477761"/>
            <a:ext cx="22950170" cy="9525529"/>
          </a:xfrm>
        </p:spPr>
        <p:txBody>
          <a:bodyPr anchor="b"/>
          <a:lstStyle>
            <a:lvl1pPr algn="ctr">
              <a:defRPr sz="177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14370631"/>
            <a:ext cx="20250150" cy="6605801"/>
          </a:xfrm>
        </p:spPr>
        <p:txBody>
          <a:bodyPr/>
          <a:lstStyle>
            <a:lvl1pPr marL="0" indent="0" algn="ctr">
              <a:buNone/>
              <a:defRPr sz="7087"/>
            </a:lvl1pPr>
            <a:lvl2pPr marL="1350020" indent="0" algn="ctr">
              <a:buNone/>
              <a:defRPr sz="5906"/>
            </a:lvl2pPr>
            <a:lvl3pPr marL="2700040" indent="0" algn="ctr">
              <a:buNone/>
              <a:defRPr sz="5315"/>
            </a:lvl3pPr>
            <a:lvl4pPr marL="4050060" indent="0" algn="ctr">
              <a:buNone/>
              <a:defRPr sz="4724"/>
            </a:lvl4pPr>
            <a:lvl5pPr marL="5400081" indent="0" algn="ctr">
              <a:buNone/>
              <a:defRPr sz="4724"/>
            </a:lvl5pPr>
            <a:lvl6pPr marL="6750101" indent="0" algn="ctr">
              <a:buNone/>
              <a:defRPr sz="4724"/>
            </a:lvl6pPr>
            <a:lvl7pPr marL="8100121" indent="0" algn="ctr">
              <a:buNone/>
              <a:defRPr sz="4724"/>
            </a:lvl7pPr>
            <a:lvl8pPr marL="9450141" indent="0" algn="ctr">
              <a:buNone/>
              <a:defRPr sz="4724"/>
            </a:lvl8pPr>
            <a:lvl9pPr marL="10800161" indent="0" algn="ctr">
              <a:buNone/>
              <a:defRPr sz="47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02C2-402E-B246-92AF-5F57CE4AA233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5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02C2-402E-B246-92AF-5F57CE4AA233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20" y="1456697"/>
            <a:ext cx="5821918" cy="23186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5" y="1456697"/>
            <a:ext cx="17128252" cy="23186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02C2-402E-B246-92AF-5F57CE4AA233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02C2-402E-B246-92AF-5F57CE4AA233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2" y="6821148"/>
            <a:ext cx="23287673" cy="11381232"/>
          </a:xfrm>
        </p:spPr>
        <p:txBody>
          <a:bodyPr anchor="b"/>
          <a:lstStyle>
            <a:lvl1pPr>
              <a:defRPr sz="177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2" y="18310051"/>
            <a:ext cx="23287673" cy="5985121"/>
          </a:xfrm>
        </p:spPr>
        <p:txBody>
          <a:bodyPr/>
          <a:lstStyle>
            <a:lvl1pPr marL="0" indent="0">
              <a:buNone/>
              <a:defRPr sz="7087">
                <a:solidFill>
                  <a:schemeClr val="tx1"/>
                </a:solidFill>
              </a:defRPr>
            </a:lvl1pPr>
            <a:lvl2pPr marL="1350020" indent="0">
              <a:buNone/>
              <a:defRPr sz="5906">
                <a:solidFill>
                  <a:schemeClr val="tx1">
                    <a:tint val="75000"/>
                  </a:schemeClr>
                </a:solidFill>
              </a:defRPr>
            </a:lvl2pPr>
            <a:lvl3pPr marL="2700040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50060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40008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5010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1001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5014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80016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02C2-402E-B246-92AF-5F57CE4AA233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7283483"/>
            <a:ext cx="11475085" cy="17360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7283483"/>
            <a:ext cx="11475085" cy="17360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02C2-402E-B246-92AF-5F57CE4AA233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1456703"/>
            <a:ext cx="23287673" cy="52884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4" y="6707140"/>
            <a:ext cx="11422348" cy="3287066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4" y="9994206"/>
            <a:ext cx="11422348" cy="14699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3" y="6707140"/>
            <a:ext cx="11478602" cy="3287066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3" y="9994206"/>
            <a:ext cx="11478602" cy="14699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02C2-402E-B246-92AF-5F57CE4AA233}" type="datetimeFigureOut">
              <a:rPr lang="en-US" smtClean="0"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5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02C2-402E-B246-92AF-5F57CE4AA233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7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02C2-402E-B246-92AF-5F57CE4AA233}" type="datetimeFigureOut">
              <a:rPr lang="en-US" smtClean="0"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1824038"/>
            <a:ext cx="8708267" cy="638413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3939421"/>
            <a:ext cx="13668851" cy="19443733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7"/>
            </a:lvl3pPr>
            <a:lvl4pPr>
              <a:defRPr sz="5906"/>
            </a:lvl4pPr>
            <a:lvl5pPr>
              <a:defRPr sz="5906"/>
            </a:lvl5pPr>
            <a:lvl6pPr>
              <a:defRPr sz="5906"/>
            </a:lvl6pPr>
            <a:lvl7pPr>
              <a:defRPr sz="5906"/>
            </a:lvl7pPr>
            <a:lvl8pPr>
              <a:defRPr sz="5906"/>
            </a:lvl8pPr>
            <a:lvl9pPr>
              <a:defRPr sz="59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8208169"/>
            <a:ext cx="8708267" cy="15206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02C2-402E-B246-92AF-5F57CE4AA233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1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1824038"/>
            <a:ext cx="8708267" cy="638413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3939421"/>
            <a:ext cx="13668851" cy="19443733"/>
          </a:xfrm>
        </p:spPr>
        <p:txBody>
          <a:bodyPr anchor="t"/>
          <a:lstStyle>
            <a:lvl1pPr marL="0" indent="0">
              <a:buNone/>
              <a:defRPr sz="9449"/>
            </a:lvl1pPr>
            <a:lvl2pPr marL="1350020" indent="0">
              <a:buNone/>
              <a:defRPr sz="8268"/>
            </a:lvl2pPr>
            <a:lvl3pPr marL="2700040" indent="0">
              <a:buNone/>
              <a:defRPr sz="7087"/>
            </a:lvl3pPr>
            <a:lvl4pPr marL="4050060" indent="0">
              <a:buNone/>
              <a:defRPr sz="5906"/>
            </a:lvl4pPr>
            <a:lvl5pPr marL="5400081" indent="0">
              <a:buNone/>
              <a:defRPr sz="5906"/>
            </a:lvl5pPr>
            <a:lvl6pPr marL="6750101" indent="0">
              <a:buNone/>
              <a:defRPr sz="5906"/>
            </a:lvl6pPr>
            <a:lvl7pPr marL="8100121" indent="0">
              <a:buNone/>
              <a:defRPr sz="5906"/>
            </a:lvl7pPr>
            <a:lvl8pPr marL="9450141" indent="0">
              <a:buNone/>
              <a:defRPr sz="5906"/>
            </a:lvl8pPr>
            <a:lvl9pPr marL="10800161" indent="0">
              <a:buNone/>
              <a:defRPr sz="590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8208169"/>
            <a:ext cx="8708267" cy="15206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02C2-402E-B246-92AF-5F57CE4AA233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6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1456703"/>
            <a:ext cx="23287673" cy="528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7283483"/>
            <a:ext cx="23287673" cy="1736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25359194"/>
            <a:ext cx="6075045" cy="1456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02C2-402E-B246-92AF-5F57CE4AA233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25359194"/>
            <a:ext cx="9112568" cy="1456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25359194"/>
            <a:ext cx="6075045" cy="1456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00040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10" indent="-675010" algn="l" defTabSz="2700040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503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37505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6" kern="1200">
          <a:solidFill>
            <a:schemeClr val="tx1"/>
          </a:solidFill>
          <a:latin typeface="+mn-lt"/>
          <a:ea typeface="+mn-ea"/>
          <a:cs typeface="+mn-cs"/>
        </a:defRPr>
      </a:lvl3pPr>
      <a:lvl4pPr marL="47250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509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511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513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515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51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5002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70004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5006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8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5010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10012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5014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80016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4023" y="-2628900"/>
            <a:ext cx="10080312" cy="130451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64" y="-2628900"/>
            <a:ext cx="10080311" cy="130451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100" y="-2628900"/>
            <a:ext cx="10080311" cy="1304510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4023" y="3882844"/>
            <a:ext cx="10080312" cy="130451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62" y="3882851"/>
            <a:ext cx="10080307" cy="1304510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105" y="3882840"/>
            <a:ext cx="10080315" cy="130451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4022" y="10358255"/>
            <a:ext cx="10080309" cy="130451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55" y="10358250"/>
            <a:ext cx="10080313" cy="1304511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112" y="10358240"/>
            <a:ext cx="10080321" cy="1304512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4020" y="16858289"/>
            <a:ext cx="10080311" cy="130451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54" y="16858288"/>
            <a:ext cx="10080312" cy="1304510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117" y="16858271"/>
            <a:ext cx="10080325" cy="13045126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682667" y="6970427"/>
            <a:ext cx="4599875" cy="4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201172" y="6954739"/>
            <a:ext cx="4599875" cy="425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954237" y="7116579"/>
            <a:ext cx="4599875" cy="279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48112" y="13564462"/>
            <a:ext cx="4599875" cy="279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369758" y="13548134"/>
            <a:ext cx="4599875" cy="305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0122816" y="13533160"/>
            <a:ext cx="4599875" cy="305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7822878" y="8583961"/>
            <a:ext cx="555063" cy="336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067258" y="8433455"/>
            <a:ext cx="555063" cy="336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080773" y="15176671"/>
            <a:ext cx="555063" cy="336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7776781" y="14934257"/>
            <a:ext cx="555063" cy="3651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0367023" y="20077562"/>
            <a:ext cx="3774301" cy="2690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613964" y="20015530"/>
            <a:ext cx="4187084" cy="350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654502" y="20015530"/>
            <a:ext cx="4393479" cy="350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529620" y="495853"/>
            <a:ext cx="4905967" cy="365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Excitatory Synapses (SR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254522" y="494099"/>
            <a:ext cx="4905967" cy="365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Excitatory Synapses (SLM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801211" y="496183"/>
            <a:ext cx="5786476" cy="365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Inhibitory Synapses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3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12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23</cp:revision>
  <dcterms:created xsi:type="dcterms:W3CDTF">2016-04-21T18:15:27Z</dcterms:created>
  <dcterms:modified xsi:type="dcterms:W3CDTF">2016-10-03T06:19:30Z</dcterms:modified>
</cp:coreProperties>
</file>