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27000200" cy="27360563"/>
  <p:notesSz cx="6858000" cy="9144000"/>
  <p:defaultTextStyle>
    <a:defPPr>
      <a:defRPr lang="en-US"/>
    </a:defPPr>
    <a:lvl1pPr marL="0" algn="l" defTabSz="3106308" rtl="0" eaLnBrk="1" latinLnBrk="0" hangingPunct="1">
      <a:defRPr sz="6115" kern="1200">
        <a:solidFill>
          <a:schemeClr val="tx1"/>
        </a:solidFill>
        <a:latin typeface="+mn-lt"/>
        <a:ea typeface="+mn-ea"/>
        <a:cs typeface="+mn-cs"/>
      </a:defRPr>
    </a:lvl1pPr>
    <a:lvl2pPr marL="1553154" algn="l" defTabSz="3106308" rtl="0" eaLnBrk="1" latinLnBrk="0" hangingPunct="1">
      <a:defRPr sz="6115" kern="1200">
        <a:solidFill>
          <a:schemeClr val="tx1"/>
        </a:solidFill>
        <a:latin typeface="+mn-lt"/>
        <a:ea typeface="+mn-ea"/>
        <a:cs typeface="+mn-cs"/>
      </a:defRPr>
    </a:lvl2pPr>
    <a:lvl3pPr marL="3106308" algn="l" defTabSz="3106308" rtl="0" eaLnBrk="1" latinLnBrk="0" hangingPunct="1">
      <a:defRPr sz="6115" kern="1200">
        <a:solidFill>
          <a:schemeClr val="tx1"/>
        </a:solidFill>
        <a:latin typeface="+mn-lt"/>
        <a:ea typeface="+mn-ea"/>
        <a:cs typeface="+mn-cs"/>
      </a:defRPr>
    </a:lvl3pPr>
    <a:lvl4pPr marL="4659462" algn="l" defTabSz="3106308" rtl="0" eaLnBrk="1" latinLnBrk="0" hangingPunct="1">
      <a:defRPr sz="6115" kern="1200">
        <a:solidFill>
          <a:schemeClr val="tx1"/>
        </a:solidFill>
        <a:latin typeface="+mn-lt"/>
        <a:ea typeface="+mn-ea"/>
        <a:cs typeface="+mn-cs"/>
      </a:defRPr>
    </a:lvl4pPr>
    <a:lvl5pPr marL="6212616" algn="l" defTabSz="3106308" rtl="0" eaLnBrk="1" latinLnBrk="0" hangingPunct="1">
      <a:defRPr sz="6115" kern="1200">
        <a:solidFill>
          <a:schemeClr val="tx1"/>
        </a:solidFill>
        <a:latin typeface="+mn-lt"/>
        <a:ea typeface="+mn-ea"/>
        <a:cs typeface="+mn-cs"/>
      </a:defRPr>
    </a:lvl5pPr>
    <a:lvl6pPr marL="7765771" algn="l" defTabSz="3106308" rtl="0" eaLnBrk="1" latinLnBrk="0" hangingPunct="1">
      <a:defRPr sz="6115" kern="1200">
        <a:solidFill>
          <a:schemeClr val="tx1"/>
        </a:solidFill>
        <a:latin typeface="+mn-lt"/>
        <a:ea typeface="+mn-ea"/>
        <a:cs typeface="+mn-cs"/>
      </a:defRPr>
    </a:lvl6pPr>
    <a:lvl7pPr marL="9318925" algn="l" defTabSz="3106308" rtl="0" eaLnBrk="1" latinLnBrk="0" hangingPunct="1">
      <a:defRPr sz="6115" kern="1200">
        <a:solidFill>
          <a:schemeClr val="tx1"/>
        </a:solidFill>
        <a:latin typeface="+mn-lt"/>
        <a:ea typeface="+mn-ea"/>
        <a:cs typeface="+mn-cs"/>
      </a:defRPr>
    </a:lvl7pPr>
    <a:lvl8pPr marL="10872079" algn="l" defTabSz="3106308" rtl="0" eaLnBrk="1" latinLnBrk="0" hangingPunct="1">
      <a:defRPr sz="6115" kern="1200">
        <a:solidFill>
          <a:schemeClr val="tx1"/>
        </a:solidFill>
        <a:latin typeface="+mn-lt"/>
        <a:ea typeface="+mn-ea"/>
        <a:cs typeface="+mn-cs"/>
      </a:defRPr>
    </a:lvl8pPr>
    <a:lvl9pPr marL="12425233" algn="l" defTabSz="3106308" rtl="0" eaLnBrk="1" latinLnBrk="0" hangingPunct="1">
      <a:defRPr sz="6115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83"/>
  </p:normalViewPr>
  <p:slideViewPr>
    <p:cSldViewPr snapToGrid="0" snapToObjects="1">
      <p:cViewPr>
        <p:scale>
          <a:sx n="48" d="100"/>
          <a:sy n="48" d="100"/>
        </p:scale>
        <p:origin x="288" y="9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25015" y="4477761"/>
            <a:ext cx="22950170" cy="9525529"/>
          </a:xfrm>
        </p:spPr>
        <p:txBody>
          <a:bodyPr anchor="b"/>
          <a:lstStyle>
            <a:lvl1pPr algn="ctr">
              <a:defRPr sz="1771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75025" y="14370631"/>
            <a:ext cx="20250150" cy="6605801"/>
          </a:xfrm>
        </p:spPr>
        <p:txBody>
          <a:bodyPr/>
          <a:lstStyle>
            <a:lvl1pPr marL="0" indent="0" algn="ctr">
              <a:buNone/>
              <a:defRPr sz="7087"/>
            </a:lvl1pPr>
            <a:lvl2pPr marL="1350020" indent="0" algn="ctr">
              <a:buNone/>
              <a:defRPr sz="5906"/>
            </a:lvl2pPr>
            <a:lvl3pPr marL="2700040" indent="0" algn="ctr">
              <a:buNone/>
              <a:defRPr sz="5315"/>
            </a:lvl3pPr>
            <a:lvl4pPr marL="4050060" indent="0" algn="ctr">
              <a:buNone/>
              <a:defRPr sz="4724"/>
            </a:lvl4pPr>
            <a:lvl5pPr marL="5400081" indent="0" algn="ctr">
              <a:buNone/>
              <a:defRPr sz="4724"/>
            </a:lvl5pPr>
            <a:lvl6pPr marL="6750101" indent="0" algn="ctr">
              <a:buNone/>
              <a:defRPr sz="4724"/>
            </a:lvl6pPr>
            <a:lvl7pPr marL="8100121" indent="0" algn="ctr">
              <a:buNone/>
              <a:defRPr sz="4724"/>
            </a:lvl7pPr>
            <a:lvl8pPr marL="9450141" indent="0" algn="ctr">
              <a:buNone/>
              <a:defRPr sz="4724"/>
            </a:lvl8pPr>
            <a:lvl9pPr marL="10800161" indent="0" algn="ctr">
              <a:buNone/>
              <a:defRPr sz="4724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A02C2-402E-B246-92AF-5F57CE4AA233}" type="datetimeFigureOut">
              <a:rPr lang="en-US" smtClean="0"/>
              <a:t>4/21/16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25E3D-E900-CD43-ACA9-27CB2D4C0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757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A02C2-402E-B246-92AF-5F57CE4AA233}" type="datetimeFigureOut">
              <a:rPr lang="en-US" smtClean="0"/>
              <a:t>4/21/16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25E3D-E900-CD43-ACA9-27CB2D4C0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81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322020" y="1456697"/>
            <a:ext cx="5821918" cy="231868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56265" y="1456697"/>
            <a:ext cx="17128252" cy="231868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A02C2-402E-B246-92AF-5F57CE4AA233}" type="datetimeFigureOut">
              <a:rPr lang="en-US" smtClean="0"/>
              <a:t>4/21/16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25E3D-E900-CD43-ACA9-27CB2D4C0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8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A02C2-402E-B246-92AF-5F57CE4AA233}" type="datetimeFigureOut">
              <a:rPr lang="en-US" smtClean="0"/>
              <a:t>4/21/16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25E3D-E900-CD43-ACA9-27CB2D4C0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72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2202" y="6821148"/>
            <a:ext cx="23287673" cy="11381232"/>
          </a:xfrm>
        </p:spPr>
        <p:txBody>
          <a:bodyPr anchor="b"/>
          <a:lstStyle>
            <a:lvl1pPr>
              <a:defRPr sz="1771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42202" y="18310051"/>
            <a:ext cx="23287673" cy="5985121"/>
          </a:xfrm>
        </p:spPr>
        <p:txBody>
          <a:bodyPr/>
          <a:lstStyle>
            <a:lvl1pPr marL="0" indent="0">
              <a:buNone/>
              <a:defRPr sz="7087">
                <a:solidFill>
                  <a:schemeClr val="tx1"/>
                </a:solidFill>
              </a:defRPr>
            </a:lvl1pPr>
            <a:lvl2pPr marL="1350020" indent="0">
              <a:buNone/>
              <a:defRPr sz="5906">
                <a:solidFill>
                  <a:schemeClr val="tx1">
                    <a:tint val="75000"/>
                  </a:schemeClr>
                </a:solidFill>
              </a:defRPr>
            </a:lvl2pPr>
            <a:lvl3pPr marL="2700040" indent="0">
              <a:buNone/>
              <a:defRPr sz="5315">
                <a:solidFill>
                  <a:schemeClr val="tx1">
                    <a:tint val="75000"/>
                  </a:schemeClr>
                </a:solidFill>
              </a:defRPr>
            </a:lvl3pPr>
            <a:lvl4pPr marL="4050060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4pPr>
            <a:lvl5pPr marL="5400081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5pPr>
            <a:lvl6pPr marL="6750101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6pPr>
            <a:lvl7pPr marL="8100121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7pPr>
            <a:lvl8pPr marL="9450141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8pPr>
            <a:lvl9pPr marL="10800161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A02C2-402E-B246-92AF-5F57CE4AA233}" type="datetimeFigureOut">
              <a:rPr lang="en-US" smtClean="0"/>
              <a:t>4/21/16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25E3D-E900-CD43-ACA9-27CB2D4C0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89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56264" y="7283483"/>
            <a:ext cx="11475085" cy="1736002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668851" y="7283483"/>
            <a:ext cx="11475085" cy="1736002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A02C2-402E-B246-92AF-5F57CE4AA233}" type="datetimeFigureOut">
              <a:rPr lang="en-US" smtClean="0"/>
              <a:t>4/21/16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25E3D-E900-CD43-ACA9-27CB2D4C0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581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9780" y="1456703"/>
            <a:ext cx="23287673" cy="528844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59784" y="6707140"/>
            <a:ext cx="11422348" cy="3287066"/>
          </a:xfrm>
        </p:spPr>
        <p:txBody>
          <a:bodyPr anchor="b"/>
          <a:lstStyle>
            <a:lvl1pPr marL="0" indent="0">
              <a:buNone/>
              <a:defRPr sz="7087" b="1"/>
            </a:lvl1pPr>
            <a:lvl2pPr marL="1350020" indent="0">
              <a:buNone/>
              <a:defRPr sz="5906" b="1"/>
            </a:lvl2pPr>
            <a:lvl3pPr marL="2700040" indent="0">
              <a:buNone/>
              <a:defRPr sz="5315" b="1"/>
            </a:lvl3pPr>
            <a:lvl4pPr marL="4050060" indent="0">
              <a:buNone/>
              <a:defRPr sz="4724" b="1"/>
            </a:lvl4pPr>
            <a:lvl5pPr marL="5400081" indent="0">
              <a:buNone/>
              <a:defRPr sz="4724" b="1"/>
            </a:lvl5pPr>
            <a:lvl6pPr marL="6750101" indent="0">
              <a:buNone/>
              <a:defRPr sz="4724" b="1"/>
            </a:lvl6pPr>
            <a:lvl7pPr marL="8100121" indent="0">
              <a:buNone/>
              <a:defRPr sz="4724" b="1"/>
            </a:lvl7pPr>
            <a:lvl8pPr marL="9450141" indent="0">
              <a:buNone/>
              <a:defRPr sz="4724" b="1"/>
            </a:lvl8pPr>
            <a:lvl9pPr marL="10800161" indent="0">
              <a:buNone/>
              <a:defRPr sz="472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59784" y="9994206"/>
            <a:ext cx="11422348" cy="1469997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668853" y="6707140"/>
            <a:ext cx="11478602" cy="3287066"/>
          </a:xfrm>
        </p:spPr>
        <p:txBody>
          <a:bodyPr anchor="b"/>
          <a:lstStyle>
            <a:lvl1pPr marL="0" indent="0">
              <a:buNone/>
              <a:defRPr sz="7087" b="1"/>
            </a:lvl1pPr>
            <a:lvl2pPr marL="1350020" indent="0">
              <a:buNone/>
              <a:defRPr sz="5906" b="1"/>
            </a:lvl2pPr>
            <a:lvl3pPr marL="2700040" indent="0">
              <a:buNone/>
              <a:defRPr sz="5315" b="1"/>
            </a:lvl3pPr>
            <a:lvl4pPr marL="4050060" indent="0">
              <a:buNone/>
              <a:defRPr sz="4724" b="1"/>
            </a:lvl4pPr>
            <a:lvl5pPr marL="5400081" indent="0">
              <a:buNone/>
              <a:defRPr sz="4724" b="1"/>
            </a:lvl5pPr>
            <a:lvl6pPr marL="6750101" indent="0">
              <a:buNone/>
              <a:defRPr sz="4724" b="1"/>
            </a:lvl6pPr>
            <a:lvl7pPr marL="8100121" indent="0">
              <a:buNone/>
              <a:defRPr sz="4724" b="1"/>
            </a:lvl7pPr>
            <a:lvl8pPr marL="9450141" indent="0">
              <a:buNone/>
              <a:defRPr sz="4724" b="1"/>
            </a:lvl8pPr>
            <a:lvl9pPr marL="10800161" indent="0">
              <a:buNone/>
              <a:defRPr sz="472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668853" y="9994206"/>
            <a:ext cx="11478602" cy="1469997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A02C2-402E-B246-92AF-5F57CE4AA233}" type="datetimeFigureOut">
              <a:rPr lang="en-US" smtClean="0"/>
              <a:t>4/21/16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25E3D-E900-CD43-ACA9-27CB2D4C0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156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A02C2-402E-B246-92AF-5F57CE4AA233}" type="datetimeFigureOut">
              <a:rPr lang="en-US" smtClean="0"/>
              <a:t>4/21/16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25E3D-E900-CD43-ACA9-27CB2D4C0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070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A02C2-402E-B246-92AF-5F57CE4AA233}" type="datetimeFigureOut">
              <a:rPr lang="en-US" smtClean="0"/>
              <a:t>4/21/16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25E3D-E900-CD43-ACA9-27CB2D4C0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07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9781" y="1824038"/>
            <a:ext cx="8708267" cy="6384131"/>
          </a:xfrm>
        </p:spPr>
        <p:txBody>
          <a:bodyPr anchor="b"/>
          <a:lstStyle>
            <a:lvl1pPr>
              <a:defRPr sz="944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8602" y="3939421"/>
            <a:ext cx="13668851" cy="19443733"/>
          </a:xfrm>
        </p:spPr>
        <p:txBody>
          <a:bodyPr/>
          <a:lstStyle>
            <a:lvl1pPr>
              <a:defRPr sz="9449"/>
            </a:lvl1pPr>
            <a:lvl2pPr>
              <a:defRPr sz="8268"/>
            </a:lvl2pPr>
            <a:lvl3pPr>
              <a:defRPr sz="7087"/>
            </a:lvl3pPr>
            <a:lvl4pPr>
              <a:defRPr sz="5906"/>
            </a:lvl4pPr>
            <a:lvl5pPr>
              <a:defRPr sz="5906"/>
            </a:lvl5pPr>
            <a:lvl6pPr>
              <a:defRPr sz="5906"/>
            </a:lvl6pPr>
            <a:lvl7pPr>
              <a:defRPr sz="5906"/>
            </a:lvl7pPr>
            <a:lvl8pPr>
              <a:defRPr sz="5906"/>
            </a:lvl8pPr>
            <a:lvl9pPr>
              <a:defRPr sz="5906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59781" y="8208169"/>
            <a:ext cx="8708267" cy="15206648"/>
          </a:xfrm>
        </p:spPr>
        <p:txBody>
          <a:bodyPr/>
          <a:lstStyle>
            <a:lvl1pPr marL="0" indent="0">
              <a:buNone/>
              <a:defRPr sz="4724"/>
            </a:lvl1pPr>
            <a:lvl2pPr marL="1350020" indent="0">
              <a:buNone/>
              <a:defRPr sz="4134"/>
            </a:lvl2pPr>
            <a:lvl3pPr marL="2700040" indent="0">
              <a:buNone/>
              <a:defRPr sz="3543"/>
            </a:lvl3pPr>
            <a:lvl4pPr marL="4050060" indent="0">
              <a:buNone/>
              <a:defRPr sz="2953"/>
            </a:lvl4pPr>
            <a:lvl5pPr marL="5400081" indent="0">
              <a:buNone/>
              <a:defRPr sz="2953"/>
            </a:lvl5pPr>
            <a:lvl6pPr marL="6750101" indent="0">
              <a:buNone/>
              <a:defRPr sz="2953"/>
            </a:lvl6pPr>
            <a:lvl7pPr marL="8100121" indent="0">
              <a:buNone/>
              <a:defRPr sz="2953"/>
            </a:lvl7pPr>
            <a:lvl8pPr marL="9450141" indent="0">
              <a:buNone/>
              <a:defRPr sz="2953"/>
            </a:lvl8pPr>
            <a:lvl9pPr marL="10800161" indent="0">
              <a:buNone/>
              <a:defRPr sz="295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A02C2-402E-B246-92AF-5F57CE4AA233}" type="datetimeFigureOut">
              <a:rPr lang="en-US" smtClean="0"/>
              <a:t>4/21/16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25E3D-E900-CD43-ACA9-27CB2D4C0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219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9781" y="1824038"/>
            <a:ext cx="8708267" cy="6384131"/>
          </a:xfrm>
        </p:spPr>
        <p:txBody>
          <a:bodyPr anchor="b"/>
          <a:lstStyle>
            <a:lvl1pPr>
              <a:defRPr sz="944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78602" y="3939421"/>
            <a:ext cx="13668851" cy="19443733"/>
          </a:xfrm>
        </p:spPr>
        <p:txBody>
          <a:bodyPr anchor="t"/>
          <a:lstStyle>
            <a:lvl1pPr marL="0" indent="0">
              <a:buNone/>
              <a:defRPr sz="9449"/>
            </a:lvl1pPr>
            <a:lvl2pPr marL="1350020" indent="0">
              <a:buNone/>
              <a:defRPr sz="8268"/>
            </a:lvl2pPr>
            <a:lvl3pPr marL="2700040" indent="0">
              <a:buNone/>
              <a:defRPr sz="7087"/>
            </a:lvl3pPr>
            <a:lvl4pPr marL="4050060" indent="0">
              <a:buNone/>
              <a:defRPr sz="5906"/>
            </a:lvl4pPr>
            <a:lvl5pPr marL="5400081" indent="0">
              <a:buNone/>
              <a:defRPr sz="5906"/>
            </a:lvl5pPr>
            <a:lvl6pPr marL="6750101" indent="0">
              <a:buNone/>
              <a:defRPr sz="5906"/>
            </a:lvl6pPr>
            <a:lvl7pPr marL="8100121" indent="0">
              <a:buNone/>
              <a:defRPr sz="5906"/>
            </a:lvl7pPr>
            <a:lvl8pPr marL="9450141" indent="0">
              <a:buNone/>
              <a:defRPr sz="5906"/>
            </a:lvl8pPr>
            <a:lvl9pPr marL="10800161" indent="0">
              <a:buNone/>
              <a:defRPr sz="5906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59781" y="8208169"/>
            <a:ext cx="8708267" cy="15206648"/>
          </a:xfrm>
        </p:spPr>
        <p:txBody>
          <a:bodyPr/>
          <a:lstStyle>
            <a:lvl1pPr marL="0" indent="0">
              <a:buNone/>
              <a:defRPr sz="4724"/>
            </a:lvl1pPr>
            <a:lvl2pPr marL="1350020" indent="0">
              <a:buNone/>
              <a:defRPr sz="4134"/>
            </a:lvl2pPr>
            <a:lvl3pPr marL="2700040" indent="0">
              <a:buNone/>
              <a:defRPr sz="3543"/>
            </a:lvl3pPr>
            <a:lvl4pPr marL="4050060" indent="0">
              <a:buNone/>
              <a:defRPr sz="2953"/>
            </a:lvl4pPr>
            <a:lvl5pPr marL="5400081" indent="0">
              <a:buNone/>
              <a:defRPr sz="2953"/>
            </a:lvl5pPr>
            <a:lvl6pPr marL="6750101" indent="0">
              <a:buNone/>
              <a:defRPr sz="2953"/>
            </a:lvl6pPr>
            <a:lvl7pPr marL="8100121" indent="0">
              <a:buNone/>
              <a:defRPr sz="2953"/>
            </a:lvl7pPr>
            <a:lvl8pPr marL="9450141" indent="0">
              <a:buNone/>
              <a:defRPr sz="2953"/>
            </a:lvl8pPr>
            <a:lvl9pPr marL="10800161" indent="0">
              <a:buNone/>
              <a:defRPr sz="295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A02C2-402E-B246-92AF-5F57CE4AA233}" type="datetimeFigureOut">
              <a:rPr lang="en-US" smtClean="0"/>
              <a:t>4/21/16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25E3D-E900-CD43-ACA9-27CB2D4C0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662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56264" y="1456703"/>
            <a:ext cx="23287673" cy="52884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56264" y="7283483"/>
            <a:ext cx="23287673" cy="173600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56264" y="25359194"/>
            <a:ext cx="6075045" cy="14566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54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BA02C2-402E-B246-92AF-5F57CE4AA233}" type="datetimeFigureOut">
              <a:rPr lang="en-US" smtClean="0"/>
              <a:t>4/21/16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943816" y="25359194"/>
            <a:ext cx="9112568" cy="14566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54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068891" y="25359194"/>
            <a:ext cx="6075045" cy="14566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54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325E3D-E900-CD43-ACA9-27CB2D4C0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43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700040" rtl="0" eaLnBrk="1" latinLnBrk="0" hangingPunct="1">
        <a:lnSpc>
          <a:spcPct val="90000"/>
        </a:lnSpc>
        <a:spcBef>
          <a:spcPct val="0"/>
        </a:spcBef>
        <a:buNone/>
        <a:defRPr sz="1299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75010" indent="-675010" algn="l" defTabSz="2700040" rtl="0" eaLnBrk="1" latinLnBrk="0" hangingPunct="1">
        <a:lnSpc>
          <a:spcPct val="90000"/>
        </a:lnSpc>
        <a:spcBef>
          <a:spcPts val="2953"/>
        </a:spcBef>
        <a:buFont typeface="Arial" panose="020B0604020202020204" pitchFamily="34" charset="0"/>
        <a:buChar char="•"/>
        <a:defRPr sz="8268" kern="1200">
          <a:solidFill>
            <a:schemeClr val="tx1"/>
          </a:solidFill>
          <a:latin typeface="+mn-lt"/>
          <a:ea typeface="+mn-ea"/>
          <a:cs typeface="+mn-cs"/>
        </a:defRPr>
      </a:lvl1pPr>
      <a:lvl2pPr marL="2025030" indent="-675010" algn="l" defTabSz="2700040" rtl="0" eaLnBrk="1" latinLnBrk="0" hangingPunct="1">
        <a:lnSpc>
          <a:spcPct val="90000"/>
        </a:lnSpc>
        <a:spcBef>
          <a:spcPts val="1476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2pPr>
      <a:lvl3pPr marL="3375050" indent="-675010" algn="l" defTabSz="2700040" rtl="0" eaLnBrk="1" latinLnBrk="0" hangingPunct="1">
        <a:lnSpc>
          <a:spcPct val="90000"/>
        </a:lnSpc>
        <a:spcBef>
          <a:spcPts val="1476"/>
        </a:spcBef>
        <a:buFont typeface="Arial" panose="020B0604020202020204" pitchFamily="34" charset="0"/>
        <a:buChar char="•"/>
        <a:defRPr sz="5906" kern="1200">
          <a:solidFill>
            <a:schemeClr val="tx1"/>
          </a:solidFill>
          <a:latin typeface="+mn-lt"/>
          <a:ea typeface="+mn-ea"/>
          <a:cs typeface="+mn-cs"/>
        </a:defRPr>
      </a:lvl3pPr>
      <a:lvl4pPr marL="4725071" indent="-675010" algn="l" defTabSz="2700040" rtl="0" eaLnBrk="1" latinLnBrk="0" hangingPunct="1">
        <a:lnSpc>
          <a:spcPct val="90000"/>
        </a:lnSpc>
        <a:spcBef>
          <a:spcPts val="1476"/>
        </a:spcBef>
        <a:buFont typeface="Arial" panose="020B0604020202020204" pitchFamily="34" charset="0"/>
        <a:buChar char="•"/>
        <a:defRPr sz="5315" kern="1200">
          <a:solidFill>
            <a:schemeClr val="tx1"/>
          </a:solidFill>
          <a:latin typeface="+mn-lt"/>
          <a:ea typeface="+mn-ea"/>
          <a:cs typeface="+mn-cs"/>
        </a:defRPr>
      </a:lvl4pPr>
      <a:lvl5pPr marL="6075091" indent="-675010" algn="l" defTabSz="2700040" rtl="0" eaLnBrk="1" latinLnBrk="0" hangingPunct="1">
        <a:lnSpc>
          <a:spcPct val="90000"/>
        </a:lnSpc>
        <a:spcBef>
          <a:spcPts val="1476"/>
        </a:spcBef>
        <a:buFont typeface="Arial" panose="020B0604020202020204" pitchFamily="34" charset="0"/>
        <a:buChar char="•"/>
        <a:defRPr sz="5315" kern="1200">
          <a:solidFill>
            <a:schemeClr val="tx1"/>
          </a:solidFill>
          <a:latin typeface="+mn-lt"/>
          <a:ea typeface="+mn-ea"/>
          <a:cs typeface="+mn-cs"/>
        </a:defRPr>
      </a:lvl5pPr>
      <a:lvl6pPr marL="7425111" indent="-675010" algn="l" defTabSz="2700040" rtl="0" eaLnBrk="1" latinLnBrk="0" hangingPunct="1">
        <a:lnSpc>
          <a:spcPct val="90000"/>
        </a:lnSpc>
        <a:spcBef>
          <a:spcPts val="1476"/>
        </a:spcBef>
        <a:buFont typeface="Arial" panose="020B0604020202020204" pitchFamily="34" charset="0"/>
        <a:buChar char="•"/>
        <a:defRPr sz="5315" kern="1200">
          <a:solidFill>
            <a:schemeClr val="tx1"/>
          </a:solidFill>
          <a:latin typeface="+mn-lt"/>
          <a:ea typeface="+mn-ea"/>
          <a:cs typeface="+mn-cs"/>
        </a:defRPr>
      </a:lvl6pPr>
      <a:lvl7pPr marL="8775131" indent="-675010" algn="l" defTabSz="2700040" rtl="0" eaLnBrk="1" latinLnBrk="0" hangingPunct="1">
        <a:lnSpc>
          <a:spcPct val="90000"/>
        </a:lnSpc>
        <a:spcBef>
          <a:spcPts val="1476"/>
        </a:spcBef>
        <a:buFont typeface="Arial" panose="020B0604020202020204" pitchFamily="34" charset="0"/>
        <a:buChar char="•"/>
        <a:defRPr sz="5315" kern="1200">
          <a:solidFill>
            <a:schemeClr val="tx1"/>
          </a:solidFill>
          <a:latin typeface="+mn-lt"/>
          <a:ea typeface="+mn-ea"/>
          <a:cs typeface="+mn-cs"/>
        </a:defRPr>
      </a:lvl7pPr>
      <a:lvl8pPr marL="10125151" indent="-675010" algn="l" defTabSz="2700040" rtl="0" eaLnBrk="1" latinLnBrk="0" hangingPunct="1">
        <a:lnSpc>
          <a:spcPct val="90000"/>
        </a:lnSpc>
        <a:spcBef>
          <a:spcPts val="1476"/>
        </a:spcBef>
        <a:buFont typeface="Arial" panose="020B0604020202020204" pitchFamily="34" charset="0"/>
        <a:buChar char="•"/>
        <a:defRPr sz="5315" kern="1200">
          <a:solidFill>
            <a:schemeClr val="tx1"/>
          </a:solidFill>
          <a:latin typeface="+mn-lt"/>
          <a:ea typeface="+mn-ea"/>
          <a:cs typeface="+mn-cs"/>
        </a:defRPr>
      </a:lvl8pPr>
      <a:lvl9pPr marL="11475171" indent="-675010" algn="l" defTabSz="2700040" rtl="0" eaLnBrk="1" latinLnBrk="0" hangingPunct="1">
        <a:lnSpc>
          <a:spcPct val="90000"/>
        </a:lnSpc>
        <a:spcBef>
          <a:spcPts val="1476"/>
        </a:spcBef>
        <a:buFont typeface="Arial" panose="020B0604020202020204" pitchFamily="34" charset="0"/>
        <a:buChar char="•"/>
        <a:defRPr sz="531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700040" rtl="0" eaLnBrk="1" latinLnBrk="0" hangingPunct="1">
        <a:defRPr sz="5315" kern="1200">
          <a:solidFill>
            <a:schemeClr val="tx1"/>
          </a:solidFill>
          <a:latin typeface="+mn-lt"/>
          <a:ea typeface="+mn-ea"/>
          <a:cs typeface="+mn-cs"/>
        </a:defRPr>
      </a:lvl1pPr>
      <a:lvl2pPr marL="1350020" algn="l" defTabSz="2700040" rtl="0" eaLnBrk="1" latinLnBrk="0" hangingPunct="1">
        <a:defRPr sz="5315" kern="1200">
          <a:solidFill>
            <a:schemeClr val="tx1"/>
          </a:solidFill>
          <a:latin typeface="+mn-lt"/>
          <a:ea typeface="+mn-ea"/>
          <a:cs typeface="+mn-cs"/>
        </a:defRPr>
      </a:lvl2pPr>
      <a:lvl3pPr marL="2700040" algn="l" defTabSz="2700040" rtl="0" eaLnBrk="1" latinLnBrk="0" hangingPunct="1">
        <a:defRPr sz="5315" kern="1200">
          <a:solidFill>
            <a:schemeClr val="tx1"/>
          </a:solidFill>
          <a:latin typeface="+mn-lt"/>
          <a:ea typeface="+mn-ea"/>
          <a:cs typeface="+mn-cs"/>
        </a:defRPr>
      </a:lvl3pPr>
      <a:lvl4pPr marL="4050060" algn="l" defTabSz="2700040" rtl="0" eaLnBrk="1" latinLnBrk="0" hangingPunct="1">
        <a:defRPr sz="5315" kern="1200">
          <a:solidFill>
            <a:schemeClr val="tx1"/>
          </a:solidFill>
          <a:latin typeface="+mn-lt"/>
          <a:ea typeface="+mn-ea"/>
          <a:cs typeface="+mn-cs"/>
        </a:defRPr>
      </a:lvl4pPr>
      <a:lvl5pPr marL="5400081" algn="l" defTabSz="2700040" rtl="0" eaLnBrk="1" latinLnBrk="0" hangingPunct="1">
        <a:defRPr sz="5315" kern="1200">
          <a:solidFill>
            <a:schemeClr val="tx1"/>
          </a:solidFill>
          <a:latin typeface="+mn-lt"/>
          <a:ea typeface="+mn-ea"/>
          <a:cs typeface="+mn-cs"/>
        </a:defRPr>
      </a:lvl5pPr>
      <a:lvl6pPr marL="6750101" algn="l" defTabSz="2700040" rtl="0" eaLnBrk="1" latinLnBrk="0" hangingPunct="1">
        <a:defRPr sz="5315" kern="1200">
          <a:solidFill>
            <a:schemeClr val="tx1"/>
          </a:solidFill>
          <a:latin typeface="+mn-lt"/>
          <a:ea typeface="+mn-ea"/>
          <a:cs typeface="+mn-cs"/>
        </a:defRPr>
      </a:lvl6pPr>
      <a:lvl7pPr marL="8100121" algn="l" defTabSz="2700040" rtl="0" eaLnBrk="1" latinLnBrk="0" hangingPunct="1">
        <a:defRPr sz="5315" kern="1200">
          <a:solidFill>
            <a:schemeClr val="tx1"/>
          </a:solidFill>
          <a:latin typeface="+mn-lt"/>
          <a:ea typeface="+mn-ea"/>
          <a:cs typeface="+mn-cs"/>
        </a:defRPr>
      </a:lvl7pPr>
      <a:lvl8pPr marL="9450141" algn="l" defTabSz="2700040" rtl="0" eaLnBrk="1" latinLnBrk="0" hangingPunct="1">
        <a:defRPr sz="5315" kern="1200">
          <a:solidFill>
            <a:schemeClr val="tx1"/>
          </a:solidFill>
          <a:latin typeface="+mn-lt"/>
          <a:ea typeface="+mn-ea"/>
          <a:cs typeface="+mn-cs"/>
        </a:defRPr>
      </a:lvl8pPr>
      <a:lvl9pPr marL="10800161" algn="l" defTabSz="2700040" rtl="0" eaLnBrk="1" latinLnBrk="0" hangingPunct="1">
        <a:defRPr sz="53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emf"/><Relationship Id="rId12" Type="http://schemas.openxmlformats.org/officeDocument/2006/relationships/image" Target="../media/image11.emf"/><Relationship Id="rId13" Type="http://schemas.openxmlformats.org/officeDocument/2006/relationships/image" Target="../media/image12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5" Type="http://schemas.openxmlformats.org/officeDocument/2006/relationships/image" Target="../media/image4.emf"/><Relationship Id="rId6" Type="http://schemas.openxmlformats.org/officeDocument/2006/relationships/image" Target="../media/image5.emf"/><Relationship Id="rId7" Type="http://schemas.openxmlformats.org/officeDocument/2006/relationships/image" Target="../media/image6.emf"/><Relationship Id="rId8" Type="http://schemas.openxmlformats.org/officeDocument/2006/relationships/image" Target="../media/image7.emf"/><Relationship Id="rId9" Type="http://schemas.openxmlformats.org/officeDocument/2006/relationships/image" Target="../media/image8.emf"/><Relationship Id="rId10" Type="http://schemas.openxmlformats.org/officeDocument/2006/relationships/image" Target="../media/image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8940" y="-2832457"/>
            <a:ext cx="10217426" cy="1322255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8940" y="3753086"/>
            <a:ext cx="10217426" cy="1322255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8940" y="10378397"/>
            <a:ext cx="10217426" cy="1322255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8940" y="16967951"/>
            <a:ext cx="10217426" cy="1322255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0560" y="-2784245"/>
            <a:ext cx="10180171" cy="1317433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0560" y="3802924"/>
            <a:ext cx="10287747" cy="1331355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0559" y="10390093"/>
            <a:ext cx="10287747" cy="1331355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0557" y="17089585"/>
            <a:ext cx="10180173" cy="1317434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8044" y="-2832457"/>
            <a:ext cx="10208387" cy="1321085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8043" y="3753086"/>
            <a:ext cx="10208387" cy="1321085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8042" y="10378396"/>
            <a:ext cx="10208388" cy="1321085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8040" y="17008903"/>
            <a:ext cx="10208389" cy="13210856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20224376" y="6858000"/>
            <a:ext cx="4464424" cy="4303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0070022" y="13514154"/>
            <a:ext cx="4464424" cy="4303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0070022" y="20132963"/>
            <a:ext cx="4464424" cy="4303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0070022" y="253283"/>
            <a:ext cx="4618778" cy="4097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800" b="1" dirty="0" smtClean="0">
                <a:solidFill>
                  <a:prstClr val="black"/>
                </a:solidFill>
              </a:rPr>
              <a:t>Inhibitory Tree 1 Dendrites</a:t>
            </a:r>
            <a:endParaRPr lang="en-US" sz="2800" b="1" dirty="0">
              <a:solidFill>
                <a:prstClr val="black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1288431" y="6898191"/>
            <a:ext cx="4464424" cy="4303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1227549" y="13537982"/>
            <a:ext cx="4464424" cy="4303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1227549" y="20159381"/>
            <a:ext cx="4464424" cy="4303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2687070" y="20073140"/>
            <a:ext cx="4464424" cy="4303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2687070" y="13514154"/>
            <a:ext cx="4464424" cy="4303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2687070" y="6878594"/>
            <a:ext cx="4464424" cy="4303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11227548" y="291512"/>
            <a:ext cx="4894727" cy="4685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800" b="1" dirty="0">
                <a:solidFill>
                  <a:prstClr val="black"/>
                </a:solidFill>
              </a:rPr>
              <a:t>Excitatory Tree 1 </a:t>
            </a:r>
            <a:r>
              <a:rPr lang="en-US" sz="2800" b="1" dirty="0" smtClean="0">
                <a:solidFill>
                  <a:prstClr val="black"/>
                </a:solidFill>
              </a:rPr>
              <a:t>SLM Dendrites</a:t>
            </a:r>
            <a:endParaRPr lang="en-US" sz="2800" b="1" dirty="0">
              <a:solidFill>
                <a:prstClr val="black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607560" y="262323"/>
            <a:ext cx="4815216" cy="4672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Excitatory Tree 1 SR Dendrites</a:t>
            </a:r>
            <a:endParaRPr lang="en-US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13300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</TotalTime>
  <Words>14</Words>
  <Application>Microsoft Macintosh PowerPoint</Application>
  <PresentationFormat>Custom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Alexandre Guet-McCreight</dc:creator>
  <cp:lastModifiedBy>Alexandre Guet-McCreight</cp:lastModifiedBy>
  <cp:revision>12</cp:revision>
  <dcterms:created xsi:type="dcterms:W3CDTF">2016-04-21T18:15:27Z</dcterms:created>
  <dcterms:modified xsi:type="dcterms:W3CDTF">2016-04-21T18:38:19Z</dcterms:modified>
</cp:coreProperties>
</file>