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2680613" cy="7218363"/>
  <p:notesSz cx="6858000" cy="9144000"/>
  <p:defaultTextStyle>
    <a:defPPr>
      <a:defRPr lang="en-US"/>
    </a:defPPr>
    <a:lvl1pPr marL="0" algn="l" defTabSz="1398300" rtl="0" eaLnBrk="1" latinLnBrk="0" hangingPunct="1">
      <a:defRPr sz="2753" kern="1200">
        <a:solidFill>
          <a:schemeClr val="tx1"/>
        </a:solidFill>
        <a:latin typeface="+mn-lt"/>
        <a:ea typeface="+mn-ea"/>
        <a:cs typeface="+mn-cs"/>
      </a:defRPr>
    </a:lvl1pPr>
    <a:lvl2pPr marL="699150" algn="l" defTabSz="1398300" rtl="0" eaLnBrk="1" latinLnBrk="0" hangingPunct="1">
      <a:defRPr sz="2753" kern="1200">
        <a:solidFill>
          <a:schemeClr val="tx1"/>
        </a:solidFill>
        <a:latin typeface="+mn-lt"/>
        <a:ea typeface="+mn-ea"/>
        <a:cs typeface="+mn-cs"/>
      </a:defRPr>
    </a:lvl2pPr>
    <a:lvl3pPr marL="1398300" algn="l" defTabSz="1398300" rtl="0" eaLnBrk="1" latinLnBrk="0" hangingPunct="1">
      <a:defRPr sz="2753" kern="1200">
        <a:solidFill>
          <a:schemeClr val="tx1"/>
        </a:solidFill>
        <a:latin typeface="+mn-lt"/>
        <a:ea typeface="+mn-ea"/>
        <a:cs typeface="+mn-cs"/>
      </a:defRPr>
    </a:lvl3pPr>
    <a:lvl4pPr marL="2097451" algn="l" defTabSz="1398300" rtl="0" eaLnBrk="1" latinLnBrk="0" hangingPunct="1">
      <a:defRPr sz="2753" kern="1200">
        <a:solidFill>
          <a:schemeClr val="tx1"/>
        </a:solidFill>
        <a:latin typeface="+mn-lt"/>
        <a:ea typeface="+mn-ea"/>
        <a:cs typeface="+mn-cs"/>
      </a:defRPr>
    </a:lvl4pPr>
    <a:lvl5pPr marL="2796601" algn="l" defTabSz="1398300" rtl="0" eaLnBrk="1" latinLnBrk="0" hangingPunct="1">
      <a:defRPr sz="2753" kern="1200">
        <a:solidFill>
          <a:schemeClr val="tx1"/>
        </a:solidFill>
        <a:latin typeface="+mn-lt"/>
        <a:ea typeface="+mn-ea"/>
        <a:cs typeface="+mn-cs"/>
      </a:defRPr>
    </a:lvl5pPr>
    <a:lvl6pPr marL="3495751" algn="l" defTabSz="1398300" rtl="0" eaLnBrk="1" latinLnBrk="0" hangingPunct="1">
      <a:defRPr sz="2753" kern="1200">
        <a:solidFill>
          <a:schemeClr val="tx1"/>
        </a:solidFill>
        <a:latin typeface="+mn-lt"/>
        <a:ea typeface="+mn-ea"/>
        <a:cs typeface="+mn-cs"/>
      </a:defRPr>
    </a:lvl6pPr>
    <a:lvl7pPr marL="4194901" algn="l" defTabSz="1398300" rtl="0" eaLnBrk="1" latinLnBrk="0" hangingPunct="1">
      <a:defRPr sz="2753" kern="1200">
        <a:solidFill>
          <a:schemeClr val="tx1"/>
        </a:solidFill>
        <a:latin typeface="+mn-lt"/>
        <a:ea typeface="+mn-ea"/>
        <a:cs typeface="+mn-cs"/>
      </a:defRPr>
    </a:lvl7pPr>
    <a:lvl8pPr marL="4894052" algn="l" defTabSz="1398300" rtl="0" eaLnBrk="1" latinLnBrk="0" hangingPunct="1">
      <a:defRPr sz="2753" kern="1200">
        <a:solidFill>
          <a:schemeClr val="tx1"/>
        </a:solidFill>
        <a:latin typeface="+mn-lt"/>
        <a:ea typeface="+mn-ea"/>
        <a:cs typeface="+mn-cs"/>
      </a:defRPr>
    </a:lvl8pPr>
    <a:lvl9pPr marL="5593202" algn="l" defTabSz="1398300" rtl="0" eaLnBrk="1" latinLnBrk="0" hangingPunct="1">
      <a:defRPr sz="27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napToGrid="0" snapToObjects="1">
      <p:cViewPr>
        <p:scale>
          <a:sx n="49" d="100"/>
          <a:sy n="49" d="100"/>
        </p:scale>
        <p:origin x="832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5077" y="1181339"/>
            <a:ext cx="17010460" cy="2513060"/>
          </a:xfrm>
        </p:spPr>
        <p:txBody>
          <a:bodyPr anchor="b"/>
          <a:lstStyle>
            <a:lvl1pPr algn="ctr">
              <a:defRPr sz="63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5077" y="3791312"/>
            <a:ext cx="17010460" cy="1742766"/>
          </a:xfrm>
        </p:spPr>
        <p:txBody>
          <a:bodyPr/>
          <a:lstStyle>
            <a:lvl1pPr marL="0" indent="0" algn="ctr">
              <a:buNone/>
              <a:defRPr sz="2526"/>
            </a:lvl1pPr>
            <a:lvl2pPr marL="481203" indent="0" algn="ctr">
              <a:buNone/>
              <a:defRPr sz="2105"/>
            </a:lvl2pPr>
            <a:lvl3pPr marL="962406" indent="0" algn="ctr">
              <a:buNone/>
              <a:defRPr sz="1895"/>
            </a:lvl3pPr>
            <a:lvl4pPr marL="1443609" indent="0" algn="ctr">
              <a:buNone/>
              <a:defRPr sz="1684"/>
            </a:lvl4pPr>
            <a:lvl5pPr marL="1924812" indent="0" algn="ctr">
              <a:buNone/>
              <a:defRPr sz="1684"/>
            </a:lvl5pPr>
            <a:lvl6pPr marL="2406015" indent="0" algn="ctr">
              <a:buNone/>
              <a:defRPr sz="1684"/>
            </a:lvl6pPr>
            <a:lvl7pPr marL="2887218" indent="0" algn="ctr">
              <a:buNone/>
              <a:defRPr sz="1684"/>
            </a:lvl7pPr>
            <a:lvl8pPr marL="3368421" indent="0" algn="ctr">
              <a:buNone/>
              <a:defRPr sz="1684"/>
            </a:lvl8pPr>
            <a:lvl9pPr marL="3849624" indent="0" algn="ctr">
              <a:buNone/>
              <a:defRPr sz="168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30814" y="384311"/>
            <a:ext cx="4890507" cy="61172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9292" y="384311"/>
            <a:ext cx="14388014" cy="61172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479" y="1799579"/>
            <a:ext cx="19562029" cy="3002638"/>
          </a:xfrm>
        </p:spPr>
        <p:txBody>
          <a:bodyPr anchor="b"/>
          <a:lstStyle>
            <a:lvl1pPr>
              <a:defRPr sz="63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7479" y="4830623"/>
            <a:ext cx="19562029" cy="1579016"/>
          </a:xfrm>
        </p:spPr>
        <p:txBody>
          <a:bodyPr/>
          <a:lstStyle>
            <a:lvl1pPr marL="0" indent="0">
              <a:buNone/>
              <a:defRPr sz="2526">
                <a:solidFill>
                  <a:schemeClr val="tx1">
                    <a:tint val="75000"/>
                  </a:schemeClr>
                </a:solidFill>
              </a:defRPr>
            </a:lvl1pPr>
            <a:lvl2pPr marL="481203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2pPr>
            <a:lvl3pPr marL="962406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3pPr>
            <a:lvl4pPr marL="1443609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4pPr>
            <a:lvl5pPr marL="1924812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5pPr>
            <a:lvl6pPr marL="2406015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6pPr>
            <a:lvl7pPr marL="2887218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7pPr>
            <a:lvl8pPr marL="3368421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8pPr>
            <a:lvl9pPr marL="3849624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9292" y="1921555"/>
            <a:ext cx="9639261" cy="45799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82060" y="1921555"/>
            <a:ext cx="9639261" cy="45799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246" y="384311"/>
            <a:ext cx="19562029" cy="1395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247" y="1769502"/>
            <a:ext cx="9594962" cy="867206"/>
          </a:xfrm>
        </p:spPr>
        <p:txBody>
          <a:bodyPr anchor="b"/>
          <a:lstStyle>
            <a:lvl1pPr marL="0" indent="0">
              <a:buNone/>
              <a:defRPr sz="2526" b="1"/>
            </a:lvl1pPr>
            <a:lvl2pPr marL="481203" indent="0">
              <a:buNone/>
              <a:defRPr sz="2105" b="1"/>
            </a:lvl2pPr>
            <a:lvl3pPr marL="962406" indent="0">
              <a:buNone/>
              <a:defRPr sz="1895" b="1"/>
            </a:lvl3pPr>
            <a:lvl4pPr marL="1443609" indent="0">
              <a:buNone/>
              <a:defRPr sz="1684" b="1"/>
            </a:lvl4pPr>
            <a:lvl5pPr marL="1924812" indent="0">
              <a:buNone/>
              <a:defRPr sz="1684" b="1"/>
            </a:lvl5pPr>
            <a:lvl6pPr marL="2406015" indent="0">
              <a:buNone/>
              <a:defRPr sz="1684" b="1"/>
            </a:lvl6pPr>
            <a:lvl7pPr marL="2887218" indent="0">
              <a:buNone/>
              <a:defRPr sz="1684" b="1"/>
            </a:lvl7pPr>
            <a:lvl8pPr marL="3368421" indent="0">
              <a:buNone/>
              <a:defRPr sz="1684" b="1"/>
            </a:lvl8pPr>
            <a:lvl9pPr marL="3849624" indent="0">
              <a:buNone/>
              <a:defRPr sz="168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247" y="2636707"/>
            <a:ext cx="9594962" cy="38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482060" y="1769502"/>
            <a:ext cx="9642215" cy="867206"/>
          </a:xfrm>
        </p:spPr>
        <p:txBody>
          <a:bodyPr anchor="b"/>
          <a:lstStyle>
            <a:lvl1pPr marL="0" indent="0">
              <a:buNone/>
              <a:defRPr sz="2526" b="1"/>
            </a:lvl1pPr>
            <a:lvl2pPr marL="481203" indent="0">
              <a:buNone/>
              <a:defRPr sz="2105" b="1"/>
            </a:lvl2pPr>
            <a:lvl3pPr marL="962406" indent="0">
              <a:buNone/>
              <a:defRPr sz="1895" b="1"/>
            </a:lvl3pPr>
            <a:lvl4pPr marL="1443609" indent="0">
              <a:buNone/>
              <a:defRPr sz="1684" b="1"/>
            </a:lvl4pPr>
            <a:lvl5pPr marL="1924812" indent="0">
              <a:buNone/>
              <a:defRPr sz="1684" b="1"/>
            </a:lvl5pPr>
            <a:lvl6pPr marL="2406015" indent="0">
              <a:buNone/>
              <a:defRPr sz="1684" b="1"/>
            </a:lvl6pPr>
            <a:lvl7pPr marL="2887218" indent="0">
              <a:buNone/>
              <a:defRPr sz="1684" b="1"/>
            </a:lvl7pPr>
            <a:lvl8pPr marL="3368421" indent="0">
              <a:buNone/>
              <a:defRPr sz="1684" b="1"/>
            </a:lvl8pPr>
            <a:lvl9pPr marL="3849624" indent="0">
              <a:buNone/>
              <a:defRPr sz="168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482060" y="2636707"/>
            <a:ext cx="9642215" cy="38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5/5/17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5/5/17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247" y="481224"/>
            <a:ext cx="7315087" cy="1684285"/>
          </a:xfrm>
        </p:spPr>
        <p:txBody>
          <a:bodyPr anchor="b"/>
          <a:lstStyle>
            <a:lvl1pPr>
              <a:defRPr sz="33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2215" y="1039311"/>
            <a:ext cx="11482060" cy="5129716"/>
          </a:xfrm>
        </p:spPr>
        <p:txBody>
          <a:bodyPr/>
          <a:lstStyle>
            <a:lvl1pPr>
              <a:defRPr sz="3368"/>
            </a:lvl1pPr>
            <a:lvl2pPr>
              <a:defRPr sz="2947"/>
            </a:lvl2pPr>
            <a:lvl3pPr>
              <a:defRPr sz="2526"/>
            </a:lvl3pPr>
            <a:lvl4pPr>
              <a:defRPr sz="2105"/>
            </a:lvl4pPr>
            <a:lvl5pPr>
              <a:defRPr sz="2105"/>
            </a:lvl5pPr>
            <a:lvl6pPr>
              <a:defRPr sz="2105"/>
            </a:lvl6pPr>
            <a:lvl7pPr>
              <a:defRPr sz="2105"/>
            </a:lvl7pPr>
            <a:lvl8pPr>
              <a:defRPr sz="2105"/>
            </a:lvl8pPr>
            <a:lvl9pPr>
              <a:defRPr sz="21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247" y="2165509"/>
            <a:ext cx="7315087" cy="4011873"/>
          </a:xfrm>
        </p:spPr>
        <p:txBody>
          <a:bodyPr/>
          <a:lstStyle>
            <a:lvl1pPr marL="0" indent="0">
              <a:buNone/>
              <a:defRPr sz="1684"/>
            </a:lvl1pPr>
            <a:lvl2pPr marL="481203" indent="0">
              <a:buNone/>
              <a:defRPr sz="1474"/>
            </a:lvl2pPr>
            <a:lvl3pPr marL="962406" indent="0">
              <a:buNone/>
              <a:defRPr sz="1263"/>
            </a:lvl3pPr>
            <a:lvl4pPr marL="1443609" indent="0">
              <a:buNone/>
              <a:defRPr sz="1053"/>
            </a:lvl4pPr>
            <a:lvl5pPr marL="1924812" indent="0">
              <a:buNone/>
              <a:defRPr sz="1053"/>
            </a:lvl5pPr>
            <a:lvl6pPr marL="2406015" indent="0">
              <a:buNone/>
              <a:defRPr sz="1053"/>
            </a:lvl6pPr>
            <a:lvl7pPr marL="2887218" indent="0">
              <a:buNone/>
              <a:defRPr sz="1053"/>
            </a:lvl7pPr>
            <a:lvl8pPr marL="3368421" indent="0">
              <a:buNone/>
              <a:defRPr sz="1053"/>
            </a:lvl8pPr>
            <a:lvl9pPr marL="3849624" indent="0">
              <a:buNone/>
              <a:defRPr sz="105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247" y="481224"/>
            <a:ext cx="7315087" cy="1684285"/>
          </a:xfrm>
        </p:spPr>
        <p:txBody>
          <a:bodyPr anchor="b"/>
          <a:lstStyle>
            <a:lvl1pPr>
              <a:defRPr sz="33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42215" y="1039311"/>
            <a:ext cx="11482060" cy="5129716"/>
          </a:xfrm>
        </p:spPr>
        <p:txBody>
          <a:bodyPr anchor="t"/>
          <a:lstStyle>
            <a:lvl1pPr marL="0" indent="0">
              <a:buNone/>
              <a:defRPr sz="3368"/>
            </a:lvl1pPr>
            <a:lvl2pPr marL="481203" indent="0">
              <a:buNone/>
              <a:defRPr sz="2947"/>
            </a:lvl2pPr>
            <a:lvl3pPr marL="962406" indent="0">
              <a:buNone/>
              <a:defRPr sz="2526"/>
            </a:lvl3pPr>
            <a:lvl4pPr marL="1443609" indent="0">
              <a:buNone/>
              <a:defRPr sz="2105"/>
            </a:lvl4pPr>
            <a:lvl5pPr marL="1924812" indent="0">
              <a:buNone/>
              <a:defRPr sz="2105"/>
            </a:lvl5pPr>
            <a:lvl6pPr marL="2406015" indent="0">
              <a:buNone/>
              <a:defRPr sz="2105"/>
            </a:lvl6pPr>
            <a:lvl7pPr marL="2887218" indent="0">
              <a:buNone/>
              <a:defRPr sz="2105"/>
            </a:lvl7pPr>
            <a:lvl8pPr marL="3368421" indent="0">
              <a:buNone/>
              <a:defRPr sz="2105"/>
            </a:lvl8pPr>
            <a:lvl9pPr marL="3849624" indent="0">
              <a:buNone/>
              <a:defRPr sz="210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247" y="2165509"/>
            <a:ext cx="7315087" cy="4011873"/>
          </a:xfrm>
        </p:spPr>
        <p:txBody>
          <a:bodyPr/>
          <a:lstStyle>
            <a:lvl1pPr marL="0" indent="0">
              <a:buNone/>
              <a:defRPr sz="1684"/>
            </a:lvl1pPr>
            <a:lvl2pPr marL="481203" indent="0">
              <a:buNone/>
              <a:defRPr sz="1474"/>
            </a:lvl2pPr>
            <a:lvl3pPr marL="962406" indent="0">
              <a:buNone/>
              <a:defRPr sz="1263"/>
            </a:lvl3pPr>
            <a:lvl4pPr marL="1443609" indent="0">
              <a:buNone/>
              <a:defRPr sz="1053"/>
            </a:lvl4pPr>
            <a:lvl5pPr marL="1924812" indent="0">
              <a:buNone/>
              <a:defRPr sz="1053"/>
            </a:lvl5pPr>
            <a:lvl6pPr marL="2406015" indent="0">
              <a:buNone/>
              <a:defRPr sz="1053"/>
            </a:lvl6pPr>
            <a:lvl7pPr marL="2887218" indent="0">
              <a:buNone/>
              <a:defRPr sz="1053"/>
            </a:lvl7pPr>
            <a:lvl8pPr marL="3368421" indent="0">
              <a:buNone/>
              <a:defRPr sz="1053"/>
            </a:lvl8pPr>
            <a:lvl9pPr marL="3849624" indent="0">
              <a:buNone/>
              <a:defRPr sz="105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9292" y="384311"/>
            <a:ext cx="19562029" cy="1395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292" y="1921555"/>
            <a:ext cx="19562029" cy="4579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9292" y="6690354"/>
            <a:ext cx="5103138" cy="38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19485-D92E-0346-88C6-4A031020A0A4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12953" y="6690354"/>
            <a:ext cx="7654707" cy="38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18183" y="6690354"/>
            <a:ext cx="5103138" cy="38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1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2406" rtl="0" eaLnBrk="1" latinLnBrk="0" hangingPunct="1">
        <a:lnSpc>
          <a:spcPct val="90000"/>
        </a:lnSpc>
        <a:spcBef>
          <a:spcPct val="0"/>
        </a:spcBef>
        <a:buNone/>
        <a:defRPr sz="46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602" indent="-240602" algn="l" defTabSz="962406" rtl="0" eaLnBrk="1" latinLnBrk="0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1pPr>
      <a:lvl2pPr marL="721805" indent="-240602" algn="l" defTabSz="962406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2526" kern="1200">
          <a:solidFill>
            <a:schemeClr val="tx1"/>
          </a:solidFill>
          <a:latin typeface="+mn-lt"/>
          <a:ea typeface="+mn-ea"/>
          <a:cs typeface="+mn-cs"/>
        </a:defRPr>
      </a:lvl2pPr>
      <a:lvl3pPr marL="1203008" indent="-240602" algn="l" defTabSz="962406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84211" indent="-240602" algn="l" defTabSz="962406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4pPr>
      <a:lvl5pPr marL="2165414" indent="-240602" algn="l" defTabSz="962406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5pPr>
      <a:lvl6pPr marL="2646617" indent="-240602" algn="l" defTabSz="962406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6pPr>
      <a:lvl7pPr marL="3127820" indent="-240602" algn="l" defTabSz="962406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7pPr>
      <a:lvl8pPr marL="3609023" indent="-240602" algn="l" defTabSz="962406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8pPr>
      <a:lvl9pPr marL="4090226" indent="-240602" algn="l" defTabSz="962406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1pPr>
      <a:lvl2pPr marL="481203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962406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443609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4pPr>
      <a:lvl5pPr marL="1924812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5pPr>
      <a:lvl6pPr marL="2406015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6pPr>
      <a:lvl7pPr marL="2887218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7pPr>
      <a:lvl8pPr marL="3368421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8pPr>
      <a:lvl9pPr marL="3849624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399" y="-2020572"/>
            <a:ext cx="8484781" cy="109803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709" y="-2020572"/>
            <a:ext cx="8484781" cy="109803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894" y="-2020572"/>
            <a:ext cx="8484781" cy="1098030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892052" y="6051661"/>
            <a:ext cx="17012093" cy="701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Distance From Soma (</a:t>
            </a:r>
            <a:r>
              <a:rPr lang="el-GR" sz="3200" dirty="0" smtClean="0">
                <a:solidFill>
                  <a:schemeClr val="tx1"/>
                </a:solidFill>
              </a:rPr>
              <a:t>μ</a:t>
            </a:r>
            <a:r>
              <a:rPr lang="en-US" sz="3200" dirty="0">
                <a:solidFill>
                  <a:schemeClr val="tx1"/>
                </a:solidFill>
              </a:rPr>
              <a:t>m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-1878381" y="3200185"/>
            <a:ext cx="4295553" cy="53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Weight (</a:t>
            </a:r>
            <a:r>
              <a:rPr lang="el-GR" sz="3200" dirty="0" smtClean="0">
                <a:solidFill>
                  <a:schemeClr val="tx1"/>
                </a:solidFill>
              </a:rPr>
              <a:t>μ</a:t>
            </a:r>
            <a:r>
              <a:rPr lang="en-US" sz="3200" dirty="0" smtClean="0">
                <a:solidFill>
                  <a:schemeClr val="tx1"/>
                </a:solidFill>
              </a:rPr>
              <a:t>A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23982" y="356124"/>
            <a:ext cx="540102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AMPA Proximal </a:t>
            </a:r>
            <a:r>
              <a:rPr lang="en-US" sz="3200" b="1" dirty="0" smtClean="0"/>
              <a:t>Tree 1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820784" y="356125"/>
            <a:ext cx="515463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AMPA Distal </a:t>
            </a:r>
            <a:r>
              <a:rPr lang="en-US" sz="3200" b="1" dirty="0" smtClean="0"/>
              <a:t>Tree 1</a:t>
            </a:r>
            <a:endParaRPr lang="en-US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419149" y="356126"/>
            <a:ext cx="46532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GABA</a:t>
            </a:r>
            <a:r>
              <a:rPr lang="en-US" sz="3200" b="1" baseline="-25000" dirty="0"/>
              <a:t>A</a:t>
            </a:r>
            <a:r>
              <a:rPr lang="en-US" sz="3200" b="1" dirty="0"/>
              <a:t> </a:t>
            </a:r>
            <a:r>
              <a:rPr lang="en-US" sz="3200" b="1" dirty="0" smtClean="0"/>
              <a:t>Tree 1</a:t>
            </a:r>
            <a:endParaRPr lang="en-US" sz="320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158240" y="961219"/>
            <a:ext cx="5997469" cy="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526250" y="963417"/>
            <a:ext cx="5997469" cy="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5880080" y="961219"/>
            <a:ext cx="5997469" cy="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91196" y="1257619"/>
            <a:ext cx="1819729" cy="5159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Max Bound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110925" y="981541"/>
            <a:ext cx="386014" cy="4956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58239" y="5718957"/>
            <a:ext cx="5997469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31814" y="4753876"/>
            <a:ext cx="1770036" cy="515975"/>
          </a:xfrm>
          <a:prstGeom prst="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Min Bound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1"/>
          </p:cNvCxnSpPr>
          <p:nvPr/>
        </p:nvCxnSpPr>
        <p:spPr>
          <a:xfrm flipH="1">
            <a:off x="4583576" y="5011864"/>
            <a:ext cx="548238" cy="68677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526250" y="5718957"/>
            <a:ext cx="5997469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5859760" y="5737149"/>
            <a:ext cx="5997469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946698" y="1194826"/>
            <a:ext cx="1819729" cy="5159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Max Bound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3" idx="1"/>
          </p:cNvCxnSpPr>
          <p:nvPr/>
        </p:nvCxnSpPr>
        <p:spPr>
          <a:xfrm flipH="1" flipV="1">
            <a:off x="11398099" y="993465"/>
            <a:ext cx="548599" cy="4593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637322" y="4765800"/>
            <a:ext cx="1770036" cy="515975"/>
          </a:xfrm>
          <a:prstGeom prst="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Min Bound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2089084" y="5023788"/>
            <a:ext cx="548238" cy="68677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6027305" y="1269543"/>
            <a:ext cx="1819729" cy="5159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Max Bound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17847034" y="993465"/>
            <a:ext cx="386014" cy="4956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087193" y="5023787"/>
            <a:ext cx="1770036" cy="515975"/>
          </a:xfrm>
          <a:prstGeom prst="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Min Bound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9" idx="1"/>
          </p:cNvCxnSpPr>
          <p:nvPr/>
        </p:nvCxnSpPr>
        <p:spPr>
          <a:xfrm flipH="1">
            <a:off x="19685274" y="5281775"/>
            <a:ext cx="401919" cy="404459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22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35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13</cp:revision>
  <cp:lastPrinted>2017-05-05T19:47:48Z</cp:lastPrinted>
  <dcterms:created xsi:type="dcterms:W3CDTF">2016-05-03T22:03:22Z</dcterms:created>
  <dcterms:modified xsi:type="dcterms:W3CDTF">2017-05-05T20:12:43Z</dcterms:modified>
</cp:coreProperties>
</file>