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1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161" d="100"/>
          <a:sy n="161" d="100"/>
        </p:scale>
        <p:origin x="1584" y="-5560"/>
      </p:cViewPr>
      <p:guideLst>
        <p:guide orient="horz" pos="2949"/>
        <p:guide pos="1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6AC8B-99A8-1F4A-9749-90C687B4BA5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1143000"/>
            <a:ext cx="178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C577-B203-7F4E-8C2F-EAD98A23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577-B203-7F4E-8C2F-EAD98A23A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2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80" y="5305742"/>
            <a:ext cx="3782696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4226" y="511504"/>
            <a:ext cx="478465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15" y="511504"/>
            <a:ext cx="13481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6"/>
            <a:ext cx="4593272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2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6" y="2982316"/>
            <a:ext cx="91283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917" y="2982316"/>
            <a:ext cx="91377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095858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3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3" y="2095858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3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92"/>
            <a:ext cx="1777830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6" y="372793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30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5" y="6554155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5" y="836611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5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4" y="2184721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4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9" y="8678187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8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8888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3275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88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3601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4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0206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888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3275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r>
              <a:rPr lang="en-US" sz="1200" dirty="0"/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6" y="-603494"/>
            <a:ext cx="2904922" cy="3759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" y="-616746"/>
            <a:ext cx="2915162" cy="3772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11" y="1713839"/>
            <a:ext cx="2904094" cy="3758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" y="1713839"/>
            <a:ext cx="2921825" cy="3781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86" y="3856423"/>
            <a:ext cx="2881860" cy="3729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" y="3856423"/>
            <a:ext cx="2898511" cy="37510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86" y="6255536"/>
            <a:ext cx="2953419" cy="38220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" y="6255536"/>
            <a:ext cx="2937938" cy="38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34</cp:revision>
  <dcterms:created xsi:type="dcterms:W3CDTF">2015-11-16T23:09:45Z</dcterms:created>
  <dcterms:modified xsi:type="dcterms:W3CDTF">2016-02-24T19:29:08Z</dcterms:modified>
</cp:coreProperties>
</file>