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64"/>
  </p:normalViewPr>
  <p:slideViewPr>
    <p:cSldViewPr snapToGrid="0" snapToObjects="1">
      <p:cViewPr>
        <p:scale>
          <a:sx n="23" d="100"/>
          <a:sy n="23" d="100"/>
        </p:scale>
        <p:origin x="17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10175" y="-173965"/>
            <a:ext cx="896668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Spike Rates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10175" y="27786926"/>
            <a:ext cx="8823249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Excitatory Spike Rates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004358" y="13753675"/>
            <a:ext cx="893231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Spike Rates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4025707" y="13679552"/>
            <a:ext cx="8788881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Spike Rates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800663" y="344980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688586" y="10199800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2399 Models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89586" y="10199800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1257 Models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74811" y="348566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1374660" y="348566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289 Models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262583" y="10235660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4873 Models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663583" y="10235660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1993 Models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4648808" y="352152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783584" y="1680419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2275 Models</a:t>
            </a:r>
            <a:endParaRPr lang="en-US" sz="4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71507" y="23554193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5263 Models</a:t>
            </a:r>
            <a:endParaRPr lang="en-US" sz="4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72507" y="23554193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3648 Models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57732" y="1684005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71 Models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272310" y="1680419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6458 Models</a:t>
            </a:r>
            <a:endParaRPr lang="en-US" sz="4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160233" y="23554193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3407 Models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561233" y="23554193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4838 Models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546458" y="1684005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1708 Models</a:t>
            </a:r>
            <a:endParaRPr lang="en-US" sz="4800" b="1" dirty="0"/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144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50</cp:revision>
  <dcterms:created xsi:type="dcterms:W3CDTF">2017-03-24T17:03:41Z</dcterms:created>
  <dcterms:modified xsi:type="dcterms:W3CDTF">2017-04-09T18:39:14Z</dcterms:modified>
</cp:coreProperties>
</file>