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3" d="100"/>
          <a:sy n="23" d="100"/>
        </p:scale>
        <p:origin x="17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10175" y="-173965"/>
            <a:ext cx="896668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Spike Rates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10175" y="27786926"/>
            <a:ext cx="8823249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Spike Rates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004358" y="13753675"/>
            <a:ext cx="893231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Spike Rates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4025707" y="13679552"/>
            <a:ext cx="8788881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Spike Rates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00663" y="344980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688586" y="1019980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2855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89586" y="1019980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1532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4811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374660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515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62583" y="1023566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5737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663583" y="1023566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2342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808" y="352152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83584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2486 Models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71507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6183 Models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2507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2376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57732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61 Models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272310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7554 Models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160233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3963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561233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5722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546458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1859 Models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144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58</cp:revision>
  <dcterms:created xsi:type="dcterms:W3CDTF">2017-03-24T17:03:41Z</dcterms:created>
  <dcterms:modified xsi:type="dcterms:W3CDTF">2017-04-09T18:39:26Z</dcterms:modified>
</cp:coreProperties>
</file>