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83"/>
  </p:normalViewPr>
  <p:slideViewPr>
    <p:cSldViewPr snapToGrid="0" snapToObjects="1">
      <p:cViewPr>
        <p:scale>
          <a:sx n="20" d="100"/>
          <a:sy n="20" d="100"/>
        </p:scale>
        <p:origin x="4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4244" y="161236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44" y="16014825"/>
            <a:ext cx="5922504" cy="3904474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37780" y="161236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29716" y="161236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21520052"/>
            <a:ext cx="6990882" cy="70681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8" y="21520052"/>
            <a:ext cx="6842730" cy="70681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38" y="14414072"/>
            <a:ext cx="6912180" cy="71059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68" y="21520052"/>
            <a:ext cx="6927692" cy="70681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360" y="21520052"/>
            <a:ext cx="6895796" cy="70681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68" y="14357712"/>
            <a:ext cx="6927692" cy="7162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360" y="14414072"/>
            <a:ext cx="6973571" cy="71059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5" y="7145773"/>
            <a:ext cx="6990883" cy="7268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2" y="7090040"/>
            <a:ext cx="7124086" cy="7267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118" y="7190329"/>
            <a:ext cx="7091936" cy="7167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360" y="7236731"/>
            <a:ext cx="6973571" cy="712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054" y="218766"/>
            <a:ext cx="6662102" cy="68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77</cp:revision>
  <dcterms:created xsi:type="dcterms:W3CDTF">2017-03-24T17:03:41Z</dcterms:created>
  <dcterms:modified xsi:type="dcterms:W3CDTF">2017-04-08T18:56:13Z</dcterms:modified>
</cp:coreProperties>
</file>