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1" d="100"/>
          <a:sy n="21" d="100"/>
        </p:scale>
        <p:origin x="28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61364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1364" y="16258665"/>
            <a:ext cx="5922504" cy="390447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54900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46836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3" y="21437321"/>
            <a:ext cx="6844866" cy="7068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29" y="21437321"/>
            <a:ext cx="6962852" cy="7068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29" y="14325189"/>
            <a:ext cx="6962852" cy="7112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1" y="21437321"/>
            <a:ext cx="6924167" cy="7068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21437321"/>
            <a:ext cx="6848340" cy="7068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1" y="14285955"/>
            <a:ext cx="6924167" cy="7151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14385353"/>
            <a:ext cx="6848340" cy="7051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0" y="7398338"/>
            <a:ext cx="6848340" cy="69870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29" y="7159534"/>
            <a:ext cx="6962852" cy="7225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1" y="7245513"/>
            <a:ext cx="6924167" cy="71398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7168821"/>
            <a:ext cx="6848340" cy="71171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201389"/>
            <a:ext cx="6848340" cy="70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80</cp:revision>
  <dcterms:created xsi:type="dcterms:W3CDTF">2017-03-24T17:03:41Z</dcterms:created>
  <dcterms:modified xsi:type="dcterms:W3CDTF">2017-04-08T19:06:50Z</dcterms:modified>
</cp:coreProperties>
</file>