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4" d="100"/>
          <a:sy n="24" d="100"/>
        </p:scale>
        <p:origin x="26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" y="17251972"/>
            <a:ext cx="7046258" cy="5640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07" y="17298099"/>
            <a:ext cx="7082109" cy="5640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189" y="5964013"/>
            <a:ext cx="7123826" cy="5640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01" y="17287621"/>
            <a:ext cx="7094888" cy="5640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49" y="5948515"/>
            <a:ext cx="7099857" cy="5640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7251972"/>
            <a:ext cx="7031523" cy="5640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015" y="5940950"/>
            <a:ext cx="7132696" cy="56403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08" y="11571949"/>
            <a:ext cx="7136605" cy="57196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005" y="11555384"/>
            <a:ext cx="7115109" cy="57196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07576"/>
            <a:ext cx="7117381" cy="5622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1" y="11571949"/>
            <a:ext cx="7098191" cy="5719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974" y="11584929"/>
            <a:ext cx="7170907" cy="571965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65</cp:revision>
  <dcterms:created xsi:type="dcterms:W3CDTF">2017-03-24T17:03:41Z</dcterms:created>
  <dcterms:modified xsi:type="dcterms:W3CDTF">2017-05-27T21:12:51Z</dcterms:modified>
</cp:coreProperties>
</file>