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664"/>
  </p:normalViewPr>
  <p:slideViewPr>
    <p:cSldViewPr snapToGrid="0" snapToObjects="1">
      <p:cViewPr>
        <p:scale>
          <a:sx n="21" d="100"/>
          <a:sy n="21" d="100"/>
        </p:scale>
        <p:origin x="18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93890" y="-249446"/>
            <a:ext cx="823847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Excitatory Synapses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365078" y="27685290"/>
            <a:ext cx="8095037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Excitatory Synapses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4345447" y="13798499"/>
            <a:ext cx="8204105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Inhibitory Synapses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3660851" y="13789535"/>
            <a:ext cx="8060668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Inhibitory Synapses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266464" y="344980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High Inhibitory Rates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154387" y="10199800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1708 Models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555386" y="10199800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71 Models</a:t>
            </a:r>
            <a:endParaRPr lang="en-US" sz="4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40612" y="348566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Low Inhibitory Rates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1840461" y="348566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High Inhibitory Rates</a:t>
            </a:r>
          </a:p>
          <a:p>
            <a:pPr algn="ctr"/>
            <a:r>
              <a:rPr lang="en-US" sz="4800" b="1" dirty="0" smtClean="0"/>
              <a:t>289 Models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728384" y="10235660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6458 Models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129383" y="10235660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2275 Models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114609" y="352152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Low Inhibitory Rates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249385" y="1680419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1993 Models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37308" y="23554193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4838 Models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38307" y="23554193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3648 Models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523533" y="1684005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1257 Models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738111" y="1680419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4873 Models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626034" y="23554193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3407 Models</a:t>
            </a:r>
            <a:endParaRPr lang="en-US" sz="4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027033" y="23554193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5263 Models</a:t>
            </a:r>
            <a:endParaRPr lang="en-US" sz="4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5012259" y="1684005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2399 Models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140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51</cp:revision>
  <dcterms:created xsi:type="dcterms:W3CDTF">2017-03-24T17:03:41Z</dcterms:created>
  <dcterms:modified xsi:type="dcterms:W3CDTF">2017-08-25T00:00:34Z</dcterms:modified>
</cp:coreProperties>
</file>