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1" d="100"/>
          <a:sy n="31" d="100"/>
        </p:scale>
        <p:origin x="1992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5194" y="6323093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9" y="17204305"/>
            <a:ext cx="7082109" cy="56880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406" y="17251828"/>
            <a:ext cx="7167467" cy="5688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23" y="5886537"/>
            <a:ext cx="7167467" cy="5676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896" y="17224531"/>
            <a:ext cx="7125046" cy="5688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32" y="5841457"/>
            <a:ext cx="7289734" cy="5676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580" y="17204302"/>
            <a:ext cx="7086486" cy="5688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580" y="5858934"/>
            <a:ext cx="7165246" cy="5676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62" y="11527932"/>
            <a:ext cx="7125046" cy="56561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246" y="11595684"/>
            <a:ext cx="7070180" cy="5656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9116" y="300089"/>
            <a:ext cx="7070180" cy="55716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4" y="11527932"/>
            <a:ext cx="7098154" cy="56616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614" y="11537698"/>
            <a:ext cx="7060088" cy="56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78</cp:revision>
  <dcterms:created xsi:type="dcterms:W3CDTF">2017-03-24T17:03:41Z</dcterms:created>
  <dcterms:modified xsi:type="dcterms:W3CDTF">2017-05-27T21:21:34Z</dcterms:modified>
</cp:coreProperties>
</file>