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8800425" cy="28800425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7"/>
    <p:restoredTop sz="94664"/>
  </p:normalViewPr>
  <p:slideViewPr>
    <p:cSldViewPr snapToGrid="0" snapToObjects="1">
      <p:cViewPr>
        <p:scale>
          <a:sx n="20" d="100"/>
          <a:sy n="20" d="100"/>
        </p:scale>
        <p:origin x="19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4713405"/>
            <a:ext cx="24480361" cy="10026815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5126892"/>
            <a:ext cx="21600319" cy="695343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533356"/>
            <a:ext cx="6210092" cy="24407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533356"/>
            <a:ext cx="18270270" cy="24407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7180114"/>
            <a:ext cx="24840367" cy="11980175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9273626"/>
            <a:ext cx="24840367" cy="6300091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3362"/>
            <a:ext cx="24840367" cy="5566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7060106"/>
            <a:ext cx="12183928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0520155"/>
            <a:ext cx="12183928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7060106"/>
            <a:ext cx="12243932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0520155"/>
            <a:ext cx="12243932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4146734"/>
            <a:ext cx="14580215" cy="20466969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4146734"/>
            <a:ext cx="14580215" cy="20466969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533362"/>
            <a:ext cx="24840367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7666780"/>
            <a:ext cx="24840367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6693734"/>
            <a:ext cx="972014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1" y="806824"/>
            <a:ext cx="27001694" cy="27001694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5248" y="797859"/>
            <a:ext cx="6750000" cy="6750000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74213" y="815789"/>
            <a:ext cx="6750000" cy="6750000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4213" y="751760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83178" y="756578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451955" y="824754"/>
            <a:ext cx="6750000" cy="6750000"/>
          </a:xfrm>
          <a:prstGeom prst="rect">
            <a:avLst/>
          </a:prstGeom>
          <a:solidFill>
            <a:srgbClr val="C00000">
              <a:alpha val="84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183178" y="85500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451955" y="759268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1183178" y="759268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6710" y="1427096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683178" y="1428889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4472004" y="1428889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1183178" y="14279933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710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686118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4474972" y="2101032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1181904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301340" y="-242104"/>
            <a:ext cx="8238474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High Excitatory Synapses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373059" y="27783115"/>
            <a:ext cx="8095037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Low </a:t>
            </a:r>
            <a:r>
              <a:rPr lang="en-US" b="1" smtClean="0"/>
              <a:t>Excitatory Synapses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24367218" y="13771604"/>
            <a:ext cx="8204105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High Inhibitory Synapses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-3661465" y="13771605"/>
            <a:ext cx="8060668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Low Inhibitory Synapses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266464" y="3449800"/>
            <a:ext cx="556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0 Models</a:t>
            </a:r>
            <a:endParaRPr lang="en-US" sz="48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154387" y="10199800"/>
            <a:ext cx="55371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1859 Models</a:t>
            </a:r>
            <a:endParaRPr lang="en-US" sz="48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555386" y="10199800"/>
            <a:ext cx="54526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61 Models</a:t>
            </a:r>
            <a:endParaRPr lang="en-US" sz="4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540612" y="3485660"/>
            <a:ext cx="556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Rates</a:t>
            </a:r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0 Models</a:t>
            </a:r>
            <a:endParaRPr lang="en-US" sz="48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1840461" y="3485660"/>
            <a:ext cx="556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515 Models</a:t>
            </a:r>
            <a:endParaRPr lang="en-US" sz="48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1728384" y="10235660"/>
            <a:ext cx="55371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7554 Models</a:t>
            </a:r>
            <a:endParaRPr lang="en-US" sz="48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129383" y="10235660"/>
            <a:ext cx="54526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2486 Models</a:t>
            </a:r>
            <a:endParaRPr lang="en-US" sz="48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114609" y="3521520"/>
            <a:ext cx="556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0 Models</a:t>
            </a:r>
            <a:endParaRPr lang="en-US" sz="4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249385" y="16804193"/>
            <a:ext cx="556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/>
              <a:t>2342 Models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137308" y="23554193"/>
            <a:ext cx="55371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/>
              <a:t>5722 Models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38307" y="23554193"/>
            <a:ext cx="54526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2376 Models</a:t>
            </a:r>
            <a:endParaRPr lang="en-US" sz="4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523533" y="16840053"/>
            <a:ext cx="556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/>
              <a:t>1532 Models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1738111" y="16804193"/>
            <a:ext cx="556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/>
              <a:t>5737 Models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1626034" y="23554193"/>
            <a:ext cx="55371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High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3963 Models</a:t>
            </a:r>
            <a:endParaRPr lang="en-US" sz="48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5027033" y="23554193"/>
            <a:ext cx="54526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6183 Models</a:t>
            </a:r>
            <a:endParaRPr lang="en-US" sz="48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5012259" y="16840053"/>
            <a:ext cx="556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 smtClean="0"/>
              <a:t>Low Inhibitory </a:t>
            </a:r>
            <a:r>
              <a:rPr lang="en-US" sz="4800" b="1" dirty="0"/>
              <a:t>Rates</a:t>
            </a:r>
            <a:endParaRPr lang="en-US" sz="4800" b="1" dirty="0" smtClean="0"/>
          </a:p>
          <a:p>
            <a:pPr algn="ctr"/>
            <a:r>
              <a:rPr lang="en-US" sz="4800" b="1" dirty="0"/>
              <a:t>2855 Models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5436" y="797859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405436" y="806824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5248" y="14297859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405436" y="14288894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140</Words>
  <Application>Microsoft Macintosh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62</cp:revision>
  <dcterms:created xsi:type="dcterms:W3CDTF">2017-03-24T17:03:41Z</dcterms:created>
  <dcterms:modified xsi:type="dcterms:W3CDTF">2017-08-25T00:00:38Z</dcterms:modified>
</cp:coreProperties>
</file>