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/>
    <p:restoredTop sz="93804"/>
  </p:normalViewPr>
  <p:slideViewPr>
    <p:cSldViewPr snapToGrid="0" snapToObjects="1">
      <p:cViewPr>
        <p:scale>
          <a:sx n="109" d="100"/>
          <a:sy n="109" d="100"/>
        </p:scale>
        <p:origin x="1560" y="-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BF355-0B01-3442-957D-F666D5AA623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B565A-FC5C-1F4A-AC51-FCC1E952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0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0380D-BB7B-F04B-9B51-5260D0B3B5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5B197-1AA7-0642-84E6-D9C5D24F06D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683" y="708226"/>
            <a:ext cx="5492769" cy="549276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706683" y="6035764"/>
            <a:ext cx="54927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06682" y="5822597"/>
            <a:ext cx="1" cy="4263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99451" y="5822597"/>
            <a:ext cx="1" cy="4263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53065" y="5822597"/>
            <a:ext cx="1" cy="4263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26258" y="5822597"/>
            <a:ext cx="1" cy="4263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79872" y="5822597"/>
            <a:ext cx="1" cy="4263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1008" y="35833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0°</a:t>
            </a:r>
            <a:endParaRPr lang="en-US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706682" y="708226"/>
            <a:ext cx="0" cy="494022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0"/>
          </p:cNvCxnSpPr>
          <p:nvPr/>
        </p:nvCxnSpPr>
        <p:spPr>
          <a:xfrm flipH="1">
            <a:off x="4453066" y="708226"/>
            <a:ext cx="2" cy="494022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079872" y="708226"/>
            <a:ext cx="0" cy="494022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821816" y="708226"/>
            <a:ext cx="0" cy="494022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99451" y="708226"/>
            <a:ext cx="0" cy="494022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26805" y="35833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90°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145926" y="358330"/>
            <a:ext cx="61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180°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523566" y="358330"/>
            <a:ext cx="61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270°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892314" y="360500"/>
            <a:ext cx="61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360°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389926" y="6200995"/>
            <a:ext cx="63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0 ms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552691" y="620099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31.25 ms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930322" y="620099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62.50 ms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308330" y="619854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93.75 ms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765677" y="619910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125 ms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18872" y="3796803"/>
            <a:ext cx="984504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EC3 (D)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068534" y="2814902"/>
            <a:ext cx="211361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Neurogliaform</a:t>
            </a:r>
            <a:r>
              <a:rPr lang="en-US" b="1" dirty="0" smtClean="0"/>
              <a:t> (DC)</a:t>
            </a:r>
          </a:p>
          <a:p>
            <a:pPr algn="ctr"/>
            <a:r>
              <a:rPr lang="en-US" b="1" dirty="0" smtClean="0"/>
              <a:t>IS2 (DCT)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894060" y="4915520"/>
            <a:ext cx="111800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IS1 (PCT)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986026" y="3815975"/>
            <a:ext cx="167158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Bistratified (PC)</a:t>
            </a:r>
          </a:p>
          <a:p>
            <a:pPr algn="ctr"/>
            <a:r>
              <a:rPr lang="en-US" b="1" dirty="0" smtClean="0"/>
              <a:t>OLM (DC)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62024" y="827133"/>
            <a:ext cx="3141453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(P) = Proximal Contact</a:t>
            </a:r>
          </a:p>
          <a:p>
            <a:r>
              <a:rPr lang="en-US" b="1" dirty="0" smtClean="0"/>
              <a:t>(D) = Distal Contact</a:t>
            </a:r>
          </a:p>
          <a:p>
            <a:r>
              <a:rPr lang="en-US" b="1" dirty="0" smtClean="0"/>
              <a:t>(C) = Hypothetical Connection</a:t>
            </a:r>
          </a:p>
          <a:p>
            <a:r>
              <a:rPr lang="en-US" b="1" dirty="0" smtClean="0"/>
              <a:t>(T) = Hypothetical Theta </a:t>
            </a:r>
            <a:r>
              <a:rPr lang="en-US" b="1" dirty="0" smtClean="0"/>
              <a:t>Phase</a:t>
            </a:r>
            <a:endParaRPr lang="en-US" b="1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2596090" y="4370173"/>
            <a:ext cx="95867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CA3 (P)</a:t>
            </a:r>
          </a:p>
        </p:txBody>
      </p:sp>
    </p:spTree>
    <p:extLst>
      <p:ext uri="{BB962C8B-B14F-4D97-AF65-F5344CB8AC3E}">
        <p14:creationId xmlns:p14="http://schemas.microsoft.com/office/powerpoint/2010/main" val="10302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74</Words>
  <Application>Microsoft Macintosh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49</cp:revision>
  <dcterms:created xsi:type="dcterms:W3CDTF">2017-03-12T23:24:23Z</dcterms:created>
  <dcterms:modified xsi:type="dcterms:W3CDTF">2017-07-19T19:02:07Z</dcterms:modified>
</cp:coreProperties>
</file>