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61992-A4D6-40CB-A974-813083DC8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9ADF5F-DC52-4CB6-BF25-4066C06A8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73B6A-7B3C-4852-A481-F986498D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2354-EBE5-463A-BDE3-8D8847BEE34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CE367-7A48-4DA6-A407-79AEA018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74143-41C9-4E08-9D50-71CF428F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175F-76EA-45AE-9772-1E4749EFD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9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DD0F5-7E19-41F8-8517-FE905094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CA129E-500A-4555-8B1B-81AA5CB99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0D674-D38B-4348-9284-C2AEEC2F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2354-EBE5-463A-BDE3-8D8847BEE34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3E09E-4BCA-4674-A0F5-C4EB587C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1F75D-C709-431B-B849-3A9A4563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175F-76EA-45AE-9772-1E4749EFD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3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69878E-AC81-4155-87A3-37696FD03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27C7B6-EB45-4617-AD08-67675D716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4F6C1-9494-492F-9F4F-85127610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2354-EBE5-463A-BDE3-8D8847BEE34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132E5-A6B3-4F79-A313-0DC1D8B1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51E48-CB41-4794-9BD2-C67D3F36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175F-76EA-45AE-9772-1E4749EFD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9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D3EEB-E5E0-45A3-BC51-CC199FDB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3A450-517A-4A49-A7CB-5179D85CE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AF80F-6A42-426D-A128-1B2DA9F1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2354-EBE5-463A-BDE3-8D8847BEE34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A9A20-F6C7-4EA1-B485-CA3C3723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70AF2-4BE8-432F-9199-F87C9A2E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175F-76EA-45AE-9772-1E4749EFD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8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CED15-9971-4BCA-BA5B-6BE2725C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C23B76-04E8-41DF-9324-D044B7E01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F4D58-6EA7-40AB-A836-A43621E2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2354-EBE5-463A-BDE3-8D8847BEE34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ABE85-1B9A-408E-9999-AB7ECDDA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974CF-61A6-4462-8338-EA3E4238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175F-76EA-45AE-9772-1E4749EFD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2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B2C6F-B3E6-4EFD-AC07-0CE60D48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8B8AF-29C1-44EF-B69F-303866B45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FCF511-605F-4EAD-A99B-599000730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A4C3E6-5CA8-4333-AD64-A5B771DF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2354-EBE5-463A-BDE3-8D8847BEE34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180207-1D2D-4980-9EFB-0A1EDFB3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2A23B0-CD7B-4D65-91D5-623061FA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175F-76EA-45AE-9772-1E4749EFD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2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DB1A6-21BA-4A3D-9E3D-516877F8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9EC91A-84C1-4410-99A2-9521B5540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3646FA-A9C4-4323-ABC0-4BE5DD872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A91F7F-2548-4948-B829-19748AC34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5DE8A1-6DA9-4791-8924-EFF622875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60433B-DD23-4AAA-B7AF-3CF4B666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2354-EBE5-463A-BDE3-8D8847BEE34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3AD204-BB63-41D0-96EA-5E3F18BC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35DDF9-32D2-4C14-B839-8E0E44AC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175F-76EA-45AE-9772-1E4749EFD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7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8B83E-E1B6-4CB6-8999-CE94C539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43FFA7-62BA-4ACD-8B33-B7B6E80E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2354-EBE5-463A-BDE3-8D8847BEE34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99EEF9-2252-4E64-8B7F-46238F93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A8678F-2201-4C5F-B11F-3D4390B8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175F-76EA-45AE-9772-1E4749EFD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2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15E09-AAB2-4561-A270-21A67C64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2354-EBE5-463A-BDE3-8D8847BEE34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DC6DE-743A-4EBE-9858-619CFFFB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9AB06A-15CC-4786-A84E-5E7C4C16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175F-76EA-45AE-9772-1E4749EFD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0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21458-7EA3-48D4-BA9D-1CAD8086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7A6FF-6A29-47E1-BAED-9BAA4A209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5EF0C6-AF91-4B30-AC28-2A0159B14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FD3E96-4C16-4850-8973-77FDE87F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2354-EBE5-463A-BDE3-8D8847BEE34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AFAA9-8004-465C-9B3C-748B7CB3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8AF89E-421E-45A9-9EC2-240028A8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175F-76EA-45AE-9772-1E4749EFD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CE0A5-35A9-47C1-A448-EACCF601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96B14D-65AD-49B7-9446-DAC71B26F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F7086B-DE94-4B17-BE3E-4BEE26A24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01AE6A-15C1-4DB8-A718-3BE93F9F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2354-EBE5-463A-BDE3-8D8847BEE34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661A95-D212-473A-98D5-C2AEAEDE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E7225A-4B7B-4580-A7A4-49F91FBA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175F-76EA-45AE-9772-1E4749EFD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33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538915-5132-48EF-9790-CF8DD2FC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803833-7310-4BF4-854E-6E3857180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45BDC-87C6-428B-97B0-B600A3A10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E2354-EBE5-463A-BDE3-8D8847BEE343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95395-8DCD-4EC6-8806-5724DE864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06AED-9A4D-4D44-85C6-71F9A622F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E175F-76EA-45AE-9772-1E4749EFD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1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1CB58A-5CA4-4EAD-8343-8D28AA10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324"/>
            <a:ext cx="5567008" cy="42746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706C6E-6908-4F15-A9F6-F752EACB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986" y="0"/>
            <a:ext cx="5706014" cy="421034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9391ACD-4331-4E68-9631-2BB45B904218}"/>
              </a:ext>
            </a:extLst>
          </p:cNvPr>
          <p:cNvSpPr/>
          <p:nvPr/>
        </p:nvSpPr>
        <p:spPr>
          <a:xfrm>
            <a:off x="5567008" y="1311133"/>
            <a:ext cx="918977" cy="742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82B8B3-D9B0-4B8A-B10A-AF82577F2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35" y="1311132"/>
            <a:ext cx="742134" cy="7421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8D3BE3-47C8-432B-A249-4CBBF1327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49" y="1311132"/>
            <a:ext cx="742134" cy="74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00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10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36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57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71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078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85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7B330AC-E3EF-497B-824A-0DAEAEF4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1" y="0"/>
            <a:ext cx="5638799" cy="42103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B3BD34D-6E5C-4BBC-81F5-3E1472866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"/>
            <a:ext cx="5638799" cy="4210343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CA6DA91-DB8F-4CCF-A7FA-70DCFB1A533A}"/>
              </a:ext>
            </a:extLst>
          </p:cNvPr>
          <p:cNvSpPr/>
          <p:nvPr/>
        </p:nvSpPr>
        <p:spPr>
          <a:xfrm>
            <a:off x="5638800" y="1158733"/>
            <a:ext cx="918977" cy="742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F5B378-A94A-4969-9F10-23CD65A93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35" y="1263507"/>
            <a:ext cx="742134" cy="7421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65BDC1-36E7-4259-974A-BA04B44C1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64" y="1563767"/>
            <a:ext cx="742134" cy="74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8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AA63AA-E968-4E73-96D0-F8E4D186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553" y="-31234"/>
            <a:ext cx="4600574" cy="33173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7CCC267-183F-492F-9079-D2DE8BA6A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24"/>
            <a:ext cx="4600575" cy="3295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9B696F-BCA5-46DE-ACE2-0270216C0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78" y="3530050"/>
            <a:ext cx="4600574" cy="329565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CC6AEDA-A24D-496A-8ECD-F3F20D4A591B}"/>
              </a:ext>
            </a:extLst>
          </p:cNvPr>
          <p:cNvSpPr/>
          <p:nvPr/>
        </p:nvSpPr>
        <p:spPr>
          <a:xfrm>
            <a:off x="4600575" y="1149208"/>
            <a:ext cx="918977" cy="742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6E7E1C6-4726-474A-A836-85E2DBBA507F}"/>
              </a:ext>
            </a:extLst>
          </p:cNvPr>
          <p:cNvSpPr/>
          <p:nvPr/>
        </p:nvSpPr>
        <p:spPr>
          <a:xfrm>
            <a:off x="0" y="4635358"/>
            <a:ext cx="918977" cy="742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02423A-F01D-4294-8A8C-3FA7A9EA7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220" y="1149208"/>
            <a:ext cx="742134" cy="7421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59002F-B319-4879-8E82-91DD883F8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20" y="1368283"/>
            <a:ext cx="742134" cy="7421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34EC79-7578-4714-ACFB-A47A20BF2F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2712" y="3535192"/>
            <a:ext cx="4600573" cy="329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2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4BC2A5-066E-48AE-B495-EE0BDBBB2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77" y="3562350"/>
            <a:ext cx="4600575" cy="3295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64B2DD5-B8ED-4AD5-8ECF-C4EC654FB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29" y="3562350"/>
            <a:ext cx="4600575" cy="3295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8D0555-77F7-4C78-A4E3-7D600BD65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600575" cy="3295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9ED8DD-6BA8-44CF-AE3D-C457FEE74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553" y="0"/>
            <a:ext cx="4600574" cy="331736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C57962B-2056-49C1-816F-1F4B70331228}"/>
              </a:ext>
            </a:extLst>
          </p:cNvPr>
          <p:cNvSpPr/>
          <p:nvPr/>
        </p:nvSpPr>
        <p:spPr>
          <a:xfrm>
            <a:off x="4600575" y="1149208"/>
            <a:ext cx="918977" cy="742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CC29236-9C8E-46E2-92EF-A6B926D19064}"/>
              </a:ext>
            </a:extLst>
          </p:cNvPr>
          <p:cNvSpPr/>
          <p:nvPr/>
        </p:nvSpPr>
        <p:spPr>
          <a:xfrm>
            <a:off x="0" y="4839108"/>
            <a:ext cx="918977" cy="742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B49C9E4-AD27-416F-8551-169B73B34667}"/>
              </a:ext>
            </a:extLst>
          </p:cNvPr>
          <p:cNvSpPr/>
          <p:nvPr/>
        </p:nvSpPr>
        <p:spPr>
          <a:xfrm>
            <a:off x="5519552" y="4839108"/>
            <a:ext cx="918977" cy="742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54B955-E218-41A4-90DE-340EC1A373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55" y="1156492"/>
            <a:ext cx="742134" cy="7421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3B003C-3969-4F8F-9F8A-20458F9A38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06" y="1373326"/>
            <a:ext cx="742134" cy="7421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62C86C-9FEC-43FA-A838-67D6A8A94A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490" y="4744055"/>
            <a:ext cx="742134" cy="7421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2DD554-3722-49FA-8D84-775C35EC2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714" y="4410528"/>
            <a:ext cx="742134" cy="74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8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BCDF29-F85F-4C1E-B56A-EC060515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77" y="3540640"/>
            <a:ext cx="4600575" cy="33173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919420-59B0-42F3-AEE2-01C241423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600575" cy="3295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589C74-EF8F-4A1F-923C-CB60BA3CC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552" y="0"/>
            <a:ext cx="4600574" cy="331736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15C6A21-568F-4C86-92B4-D6A72329CE37}"/>
              </a:ext>
            </a:extLst>
          </p:cNvPr>
          <p:cNvSpPr/>
          <p:nvPr/>
        </p:nvSpPr>
        <p:spPr>
          <a:xfrm>
            <a:off x="4600575" y="1149208"/>
            <a:ext cx="918977" cy="742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D604C38-0DDD-4F23-A89A-3E40DBF9EA1B}"/>
              </a:ext>
            </a:extLst>
          </p:cNvPr>
          <p:cNvSpPr/>
          <p:nvPr/>
        </p:nvSpPr>
        <p:spPr>
          <a:xfrm>
            <a:off x="0" y="4828253"/>
            <a:ext cx="918977" cy="742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2D8E9A-F94A-49F6-B17C-DB47266F01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55" y="1156492"/>
            <a:ext cx="742134" cy="7421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2AE9D7-9D6D-46A1-97B8-DA395207C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71" y="1394617"/>
            <a:ext cx="742134" cy="74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3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2590A0-DAA5-48BC-BE9F-E6855EF81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77" y="3540640"/>
            <a:ext cx="4529138" cy="33173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6C4737C-77F7-4465-8D46-A9B389D27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115" y="-1"/>
            <a:ext cx="4600575" cy="33173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7FA6E68-EBB4-4250-9C28-130CE8EE3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529138" cy="331736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9FAD745-0D9B-45CF-B07B-0A757886E8B0}"/>
              </a:ext>
            </a:extLst>
          </p:cNvPr>
          <p:cNvSpPr/>
          <p:nvPr/>
        </p:nvSpPr>
        <p:spPr>
          <a:xfrm>
            <a:off x="4529138" y="1139683"/>
            <a:ext cx="918977" cy="742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FD7AC75-7393-48B0-8A3C-E31E2EB75931}"/>
              </a:ext>
            </a:extLst>
          </p:cNvPr>
          <p:cNvSpPr/>
          <p:nvPr/>
        </p:nvSpPr>
        <p:spPr>
          <a:xfrm>
            <a:off x="0" y="4828253"/>
            <a:ext cx="918977" cy="742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26EE6B-5B68-4C61-8481-6CF05BB81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310" y="1510750"/>
            <a:ext cx="742134" cy="7421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7C4F12-83AC-46C8-A89E-A73D0FA83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370" y="1658679"/>
            <a:ext cx="742134" cy="74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9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650B5AC-5A6D-4E73-BF7A-A3F45E4B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93432" cy="26438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763127-F82D-4D8A-A476-67EF453D8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312" y="0"/>
            <a:ext cx="3503594" cy="26438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EE424E-32E5-4090-BCDB-8751D214E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293" y="0"/>
            <a:ext cx="3501707" cy="26438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6D6DF9-13D4-4E8C-9F15-319DA4BB4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0" y="3498540"/>
            <a:ext cx="3530495" cy="26438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B1C616-0863-41E1-B963-207AC2ED4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6723" y="3498540"/>
            <a:ext cx="3627813" cy="26438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EF92C5-48A7-473C-914D-1EB4FECBF5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0293" y="3498540"/>
            <a:ext cx="3503594" cy="264381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BDF4FDF-F03E-4CF1-817B-5E4022A4ACB5}"/>
              </a:ext>
            </a:extLst>
          </p:cNvPr>
          <p:cNvSpPr/>
          <p:nvPr/>
        </p:nvSpPr>
        <p:spPr>
          <a:xfrm>
            <a:off x="3593433" y="950841"/>
            <a:ext cx="812880" cy="742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9FCA31F-9F31-4D51-820C-98EE8C9A118F}"/>
              </a:ext>
            </a:extLst>
          </p:cNvPr>
          <p:cNvSpPr/>
          <p:nvPr/>
        </p:nvSpPr>
        <p:spPr>
          <a:xfrm>
            <a:off x="7909906" y="796783"/>
            <a:ext cx="780387" cy="742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CB6E35A-45FE-4DEC-BD16-84D6D2BB8805}"/>
              </a:ext>
            </a:extLst>
          </p:cNvPr>
          <p:cNvSpPr/>
          <p:nvPr/>
        </p:nvSpPr>
        <p:spPr>
          <a:xfrm>
            <a:off x="7934536" y="4449381"/>
            <a:ext cx="780387" cy="742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1A1CCE2-AA7D-41B8-8EC8-29FAE3A4A798}"/>
              </a:ext>
            </a:extLst>
          </p:cNvPr>
          <p:cNvSpPr/>
          <p:nvPr/>
        </p:nvSpPr>
        <p:spPr>
          <a:xfrm>
            <a:off x="3526336" y="4449381"/>
            <a:ext cx="780387" cy="742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135B286-F111-4268-8A31-D95DEC0614E3}"/>
              </a:ext>
            </a:extLst>
          </p:cNvPr>
          <p:cNvCxnSpPr/>
          <p:nvPr/>
        </p:nvCxnSpPr>
        <p:spPr>
          <a:xfrm flipV="1">
            <a:off x="590550" y="238125"/>
            <a:ext cx="571500" cy="1454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00CA23C-C3F0-439E-9098-FE7837BCA976}"/>
              </a:ext>
            </a:extLst>
          </p:cNvPr>
          <p:cNvCxnSpPr/>
          <p:nvPr/>
        </p:nvCxnSpPr>
        <p:spPr>
          <a:xfrm flipH="1" flipV="1">
            <a:off x="1290918" y="197224"/>
            <a:ext cx="161364" cy="7171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0FC56BF-9BC1-4E23-AEBF-9ED8E118CFB0}"/>
              </a:ext>
            </a:extLst>
          </p:cNvPr>
          <p:cNvCxnSpPr/>
          <p:nvPr/>
        </p:nvCxnSpPr>
        <p:spPr>
          <a:xfrm flipH="1" flipV="1">
            <a:off x="10112188" y="528918"/>
            <a:ext cx="1120588" cy="1792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A08D1D8-F660-418F-8262-8945A5AB95D5}"/>
              </a:ext>
            </a:extLst>
          </p:cNvPr>
          <p:cNvCxnSpPr/>
          <p:nvPr/>
        </p:nvCxnSpPr>
        <p:spPr>
          <a:xfrm>
            <a:off x="9170894" y="116541"/>
            <a:ext cx="726141" cy="47513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9FA7445-34F1-4E06-8349-9BC2BDDFDDF3}"/>
              </a:ext>
            </a:extLst>
          </p:cNvPr>
          <p:cNvCxnSpPr/>
          <p:nvPr/>
        </p:nvCxnSpPr>
        <p:spPr>
          <a:xfrm flipV="1">
            <a:off x="9601200" y="528918"/>
            <a:ext cx="412376" cy="174811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BF1B3B-4AA4-412A-80A5-CD0F1CA61F1A}"/>
              </a:ext>
            </a:extLst>
          </p:cNvPr>
          <p:cNvSpPr txBox="1"/>
          <p:nvPr/>
        </p:nvSpPr>
        <p:spPr>
          <a:xfrm>
            <a:off x="-1" y="2719701"/>
            <a:ext cx="3593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식을 만들기 위해 한 블록을 </a:t>
            </a:r>
            <a:endParaRPr lang="en-US" altLang="ko-KR" dirty="0"/>
          </a:p>
          <a:p>
            <a:r>
              <a:rPr lang="ko-KR" altLang="en-US" dirty="0"/>
              <a:t>기준으로 합칩니다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45F73E-23C4-420F-AF98-36A450349B7C}"/>
              </a:ext>
            </a:extLst>
          </p:cNvPr>
          <p:cNvSpPr txBox="1"/>
          <p:nvPr/>
        </p:nvSpPr>
        <p:spPr>
          <a:xfrm>
            <a:off x="24630" y="6206541"/>
            <a:ext cx="350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앞과 같은 방식으로 식을 </a:t>
            </a:r>
            <a:endParaRPr lang="en-US" altLang="ko-KR" dirty="0"/>
          </a:p>
          <a:p>
            <a:r>
              <a:rPr lang="ko-KR" altLang="en-US" dirty="0"/>
              <a:t>한 블록으로 만듭니다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131975-AB2E-40C3-84B2-FBC6634E56E6}"/>
              </a:ext>
            </a:extLst>
          </p:cNvPr>
          <p:cNvSpPr txBox="1"/>
          <p:nvPr/>
        </p:nvSpPr>
        <p:spPr>
          <a:xfrm>
            <a:off x="4306723" y="6200937"/>
            <a:ext cx="3173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만든 블록의 밑에 있는 실행버튼으로 실행을 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03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1E3032-2C89-4DDF-93F7-971C59439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3487472" cy="26438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734A48E-11B3-4103-8416-64C4F046D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353" y="1"/>
            <a:ext cx="3487472" cy="26438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DBC7D9-8274-40DD-B2AE-DC83AB855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705" y="17515"/>
            <a:ext cx="3487472" cy="26263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81385D-8040-4608-8989-857FBBB8D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76654"/>
            <a:ext cx="3487472" cy="26438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6A9790-6E6B-43C5-A805-4CD73D24F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0352" y="3476654"/>
            <a:ext cx="3507102" cy="26438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9B5439-0748-41A9-9C99-C8D710282F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0334" y="3450141"/>
            <a:ext cx="3487472" cy="2643817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6026458-0499-4029-8A25-8CBC2AE12C48}"/>
              </a:ext>
            </a:extLst>
          </p:cNvPr>
          <p:cNvSpPr/>
          <p:nvPr/>
        </p:nvSpPr>
        <p:spPr>
          <a:xfrm>
            <a:off x="3487473" y="712716"/>
            <a:ext cx="812880" cy="742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6D85F1D-215A-433D-8CE4-4A3838FB0987}"/>
              </a:ext>
            </a:extLst>
          </p:cNvPr>
          <p:cNvSpPr/>
          <p:nvPr/>
        </p:nvSpPr>
        <p:spPr>
          <a:xfrm>
            <a:off x="7787825" y="682075"/>
            <a:ext cx="812880" cy="742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23198FB-1918-44D4-882F-8E78F1DD9063}"/>
              </a:ext>
            </a:extLst>
          </p:cNvPr>
          <p:cNvSpPr/>
          <p:nvPr/>
        </p:nvSpPr>
        <p:spPr>
          <a:xfrm>
            <a:off x="3487472" y="4427495"/>
            <a:ext cx="812880" cy="742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7BAA218-51AD-4BA7-8E58-768789F674F2}"/>
              </a:ext>
            </a:extLst>
          </p:cNvPr>
          <p:cNvSpPr/>
          <p:nvPr/>
        </p:nvSpPr>
        <p:spPr>
          <a:xfrm>
            <a:off x="7820975" y="4427495"/>
            <a:ext cx="812880" cy="742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7F429B-F19D-462A-BFD5-4D05EB60BE2C}"/>
              </a:ext>
            </a:extLst>
          </p:cNvPr>
          <p:cNvSpPr txBox="1"/>
          <p:nvPr/>
        </p:nvSpPr>
        <p:spPr>
          <a:xfrm>
            <a:off x="0" y="2740524"/>
            <a:ext cx="348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함수를 생성하기 위해 각 블록을 만듭니다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5E3E20-A6EC-4E9F-A42D-26395A3DC8F4}"/>
              </a:ext>
            </a:extLst>
          </p:cNvPr>
          <p:cNvCxnSpPr/>
          <p:nvPr/>
        </p:nvCxnSpPr>
        <p:spPr>
          <a:xfrm flipV="1">
            <a:off x="1039906" y="817432"/>
            <a:ext cx="152400" cy="9037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F5B63CA-EC5C-4652-9043-CCD8C906E594}"/>
              </a:ext>
            </a:extLst>
          </p:cNvPr>
          <p:cNvCxnSpPr/>
          <p:nvPr/>
        </p:nvCxnSpPr>
        <p:spPr>
          <a:xfrm flipV="1">
            <a:off x="376518" y="712716"/>
            <a:ext cx="806823" cy="71149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0A4AAB5-EEE6-4448-A16A-CC7C3F71DA1C}"/>
              </a:ext>
            </a:extLst>
          </p:cNvPr>
          <p:cNvCxnSpPr/>
          <p:nvPr/>
        </p:nvCxnSpPr>
        <p:spPr>
          <a:xfrm flipH="1" flipV="1">
            <a:off x="1192306" y="817432"/>
            <a:ext cx="376518" cy="116376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E4206C-AD58-496B-8B28-46F337A0EF02}"/>
              </a:ext>
            </a:extLst>
          </p:cNvPr>
          <p:cNvSpPr txBox="1"/>
          <p:nvPr/>
        </p:nvSpPr>
        <p:spPr>
          <a:xfrm>
            <a:off x="4300352" y="2740524"/>
            <a:ext cx="348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f(x)</a:t>
            </a:r>
            <a:r>
              <a:rPr lang="ko-KR" altLang="en-US" dirty="0"/>
              <a:t>를 만들었으므로 뒤에 식을 적어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32FC86-F1F1-467E-A698-2C8889DE016C}"/>
              </a:ext>
            </a:extLst>
          </p:cNvPr>
          <p:cNvSpPr txBox="1"/>
          <p:nvPr/>
        </p:nvSpPr>
        <p:spPr>
          <a:xfrm>
            <a:off x="8600704" y="2691257"/>
            <a:ext cx="348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f(x)</a:t>
            </a:r>
            <a:r>
              <a:rPr lang="ko-KR" altLang="en-US" dirty="0"/>
              <a:t>를 정의하기 위해 실행버튼을 누릅니다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ABD7E2-A16D-492D-93B9-1135E78EDCAD}"/>
              </a:ext>
            </a:extLst>
          </p:cNvPr>
          <p:cNvSpPr txBox="1"/>
          <p:nvPr/>
        </p:nvSpPr>
        <p:spPr>
          <a:xfrm>
            <a:off x="0" y="6145284"/>
            <a:ext cx="348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함수가 제대로 정의 되었으므로 밑에 </a:t>
            </a:r>
            <a:r>
              <a:rPr lang="en-US" altLang="ko-KR" dirty="0"/>
              <a:t>function </a:t>
            </a:r>
            <a:r>
              <a:rPr lang="ko-KR" altLang="en-US" dirty="0"/>
              <a:t>블록이 생깁니다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85B58F-884A-4620-B782-E37740D3512D}"/>
              </a:ext>
            </a:extLst>
          </p:cNvPr>
          <p:cNvSpPr txBox="1"/>
          <p:nvPr/>
        </p:nvSpPr>
        <p:spPr>
          <a:xfrm>
            <a:off x="4300352" y="6145284"/>
            <a:ext cx="348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구하고자 하는 식을 만듭니다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868E62-7F10-44A8-8931-2DECB44487BC}"/>
              </a:ext>
            </a:extLst>
          </p:cNvPr>
          <p:cNvSpPr txBox="1"/>
          <p:nvPr/>
        </p:nvSpPr>
        <p:spPr>
          <a:xfrm>
            <a:off x="8600704" y="6096017"/>
            <a:ext cx="348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버튼을 누르고 결과를 </a:t>
            </a:r>
            <a:endParaRPr lang="en-US" altLang="ko-KR" dirty="0"/>
          </a:p>
          <a:p>
            <a:r>
              <a:rPr lang="ko-KR" altLang="en-US" dirty="0"/>
              <a:t>얻어 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49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406275-4ABF-4797-94D9-F50CC6A0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80399" cy="26438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E861A25-FD6B-4BC8-9B0F-F3644DE41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353" y="0"/>
            <a:ext cx="3523278" cy="26438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674D17-4206-4185-A6C9-5695E676B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511" y="0"/>
            <a:ext cx="3519681" cy="264381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673D09F-E0AD-48B2-958F-06FFDA8596DA}"/>
              </a:ext>
            </a:extLst>
          </p:cNvPr>
          <p:cNvSpPr/>
          <p:nvPr/>
        </p:nvSpPr>
        <p:spPr>
          <a:xfrm>
            <a:off x="3487473" y="712716"/>
            <a:ext cx="812880" cy="742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F292DF8-2E59-476D-B0D9-2BF22C36C9F3}"/>
              </a:ext>
            </a:extLst>
          </p:cNvPr>
          <p:cNvSpPr/>
          <p:nvPr/>
        </p:nvSpPr>
        <p:spPr>
          <a:xfrm>
            <a:off x="7823631" y="712716"/>
            <a:ext cx="812880" cy="742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E296C-6E5C-413E-9276-DA8164C0CFB1}"/>
              </a:ext>
            </a:extLst>
          </p:cNvPr>
          <p:cNvSpPr txBox="1"/>
          <p:nvPr/>
        </p:nvSpPr>
        <p:spPr>
          <a:xfrm>
            <a:off x="0" y="3019425"/>
            <a:ext cx="348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이전과 같은 방법으로 </a:t>
            </a:r>
            <a:endParaRPr lang="en-US" altLang="ko-KR" dirty="0"/>
          </a:p>
          <a:p>
            <a:r>
              <a:rPr lang="ko-KR" altLang="en-US" dirty="0"/>
              <a:t>함수를 정의합니다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FA741-3742-4515-AC6B-3234ABECEC82}"/>
              </a:ext>
            </a:extLst>
          </p:cNvPr>
          <p:cNvSpPr txBox="1"/>
          <p:nvPr/>
        </p:nvSpPr>
        <p:spPr>
          <a:xfrm>
            <a:off x="4300353" y="3019424"/>
            <a:ext cx="348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구하고자 하는 식을 블록으로 </a:t>
            </a:r>
            <a:endParaRPr lang="en-US" altLang="ko-KR" dirty="0"/>
          </a:p>
          <a:p>
            <a:r>
              <a:rPr lang="ko-KR" altLang="en-US" dirty="0"/>
              <a:t>만듭니다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6D107-04BF-4411-9D64-6D17C97A4F55}"/>
              </a:ext>
            </a:extLst>
          </p:cNvPr>
          <p:cNvSpPr txBox="1"/>
          <p:nvPr/>
        </p:nvSpPr>
        <p:spPr>
          <a:xfrm>
            <a:off x="8636511" y="2782669"/>
            <a:ext cx="348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만든 식을 실행시키고 답을 </a:t>
            </a:r>
            <a:endParaRPr lang="en-US" altLang="ko-KR" dirty="0"/>
          </a:p>
          <a:p>
            <a:r>
              <a:rPr lang="ko-KR" altLang="en-US" dirty="0"/>
              <a:t>얻어 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7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91</Words>
  <Application>Microsoft Office PowerPoint</Application>
  <PresentationFormat>와이드스크린</PresentationFormat>
  <Paragraphs>18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광호 김</dc:creator>
  <cp:lastModifiedBy>광호 김</cp:lastModifiedBy>
  <cp:revision>9</cp:revision>
  <dcterms:created xsi:type="dcterms:W3CDTF">2019-05-21T06:26:11Z</dcterms:created>
  <dcterms:modified xsi:type="dcterms:W3CDTF">2019-05-24T10:37:01Z</dcterms:modified>
</cp:coreProperties>
</file>