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9E47-31BD-42B3-B4E5-A918543C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ABCDA-18AC-4B16-994C-FF00DD84C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42E52-6DAE-4AF4-8951-B45507D9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41F27-06A7-4DA7-8A74-C2ABCCE8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7DA9-9C29-4618-9C43-912C2ECB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4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18BE4-CAE7-4948-8E47-FE7D808F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C8002B-F78C-4F6B-B20C-1E2DD7DEC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686BF-F5A4-4624-9B99-199DDE67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9C937-89A6-409F-96E4-B814F9C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12EF1-8E2B-4AA7-ACE6-D468433D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2944E-8AB9-4C12-B40F-03D105E49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1A501-98EB-4D9F-89E5-EC664791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9BE48-580D-413B-BD3D-7C33DCC4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3D671-AFC9-4D60-92CD-1CD979F8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1251A-7205-427B-BAD5-B9D618D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3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DE239-57C1-4774-B453-B11795AE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0" y="252004"/>
            <a:ext cx="1171830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8E023-9BFA-4F4A-B9D7-01491CA8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29" y="1725300"/>
            <a:ext cx="11718303" cy="44681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003B8-6057-4275-ADB2-E858A884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74670-4BB7-4718-B74E-CA8173D8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0CB2C-83F3-4D6E-942B-8CDFD7C1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8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B0995-ABC7-43C7-8D60-E6B0AF14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EC6BB-8C25-4380-AACE-7A57F33B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B198F-ADB5-43EF-8193-06F76A3C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47C7C-6603-4CA5-9D20-6B9EB1A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38263-94FE-4A19-8FB3-8046818E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92F4D-6606-4C6B-8940-612C926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37F74-3EEA-487D-9660-6ECF64DCE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BE5E3-F303-4DE7-BD32-95C0FF071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E592A-EA52-4514-922E-266F1ACA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E37D8-5554-4B38-A7F6-05765B71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AB830-C4B3-4A80-AA64-27330F4C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188D-CC34-4F36-9203-92664F29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10495-EB07-4C51-AAA9-39B7505F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8A962-87DC-4053-9F18-BD260A621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D979D-E732-4C84-AB5E-BBDC4EB65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D6B727-2E71-4C7A-848F-99A70B954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CC724B-4EBC-440C-ACD4-0D7557ED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9B381-9FAC-436E-931D-386A4AE5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DBD4A8-80F8-4C70-B7F9-585B8E87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7EDA-ACCB-4424-AA69-E43A9AF6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53684-8A92-42D5-9E79-EDA92021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5145E-3661-44B2-802B-8533E170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3AD99F-81AD-49E6-9602-ADB9EB1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0BB4E-3987-46DE-9D7E-BEBCA098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CA31C-A1B4-4910-A788-8A9BD6D4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503F8-738C-43A8-BB22-DEBAF822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0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50596-35C6-4AF7-AF8C-258208C1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1A5C3-A8FA-4153-BD87-CCF64D0C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D1824-CED9-4E74-B1E7-7CAA2418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91E00-1BF6-4265-BCB6-E5C58CC4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6BC49-000D-45E9-9F50-65C2FD4D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DCDD-D464-4ED0-988C-F4D0E60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0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24BB-620C-4BC9-AD9E-C1E16DEC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7D43C6-7E71-41EF-BCF9-30980804D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D45F9-EE97-4E0D-9551-7B307383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62640-38F2-4A82-878F-23F591A7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326738-3AF8-495C-BBDA-8D240085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11054-BBCC-4CD5-AA94-A3A51614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4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BE8CD-3620-4805-9D32-0C86FFFA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BF3C7-0043-4254-9397-567618D4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7FC8F-2EC8-4B1D-9F8B-42CEEE9F5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57EB2-EB78-4BE0-B54C-82F9F8F5023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651B9-087F-40D0-8240-FF45608F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858B8-00F5-4D90-B74B-90554D2B1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E87A-4B5F-47B2-9AF0-675D6715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BF827-A0D4-4BF9-A9F5-1696E7440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190E35-7082-4EE2-9BB1-3443F23E3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32E5-6608-4A89-9153-8972D132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0" y="252004"/>
            <a:ext cx="11718303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국방부에서 과학과 전투 보조 프로그램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DCFDA-746B-4046-BF95-A1346CC2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화생방 상황이 발생했을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바람의 방향을 고려해서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시간안에 적절한 위치에 있지 않은 사람은 죽은 걸로 처리하는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865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6FBF-1178-4AC2-86D2-49D111C7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ë°°í ê·¸ë¼ì´ë ìê¸°ì¥ì ëí ì´ë¯¸ì§ ê²ìê²°ê³¼">
            <a:extLst>
              <a:ext uri="{FF2B5EF4-FFF2-40B4-BE49-F238E27FC236}">
                <a16:creationId xmlns:a16="http://schemas.microsoft.com/office/drawing/2014/main" id="{B21CD68C-E3F4-4D41-981B-9AEC27E18F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82" y="1725613"/>
            <a:ext cx="6693561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5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7A40-B6B9-451F-A569-970909EB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구현을 위해서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C1AE3-A660-4F63-BB89-CC7141DC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카메라는 고정되어 있어야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사람이 범위 밖에 있을 경우에 어떻게 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잘못 인식된 데이터와 인식되지 않은 데이터에 대해서 어떻게 할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91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프로젝트</vt:lpstr>
      <vt:lpstr>국방부에서 과학과 전투 보조 프로그램 1</vt:lpstr>
      <vt:lpstr>PowerPoint 프레젠테이션</vt:lpstr>
      <vt:lpstr>구현을 위해서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</dc:title>
  <dc:creator>상근 김</dc:creator>
  <cp:lastModifiedBy>상근 김</cp:lastModifiedBy>
  <cp:revision>2</cp:revision>
  <dcterms:created xsi:type="dcterms:W3CDTF">2018-12-14T07:37:24Z</dcterms:created>
  <dcterms:modified xsi:type="dcterms:W3CDTF">2018-12-14T07:54:07Z</dcterms:modified>
</cp:coreProperties>
</file>