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55"/>
  </p:normalViewPr>
  <p:slideViewPr>
    <p:cSldViewPr snapToGrid="0" snapToObjects="1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7B309-DF88-C903-0AA9-C71001FF9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1126501-7390-3403-0287-9DF3904A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8422EA-D586-45F9-997B-5BB4739C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C17B87-E483-3AF1-133F-16848D9F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5073C6-5981-6A3B-31F6-13128097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21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4AE0-D56F-BA70-33CC-767B62D3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EA40FFB-C67F-2346-29CF-5ABB1E07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961F6B-8439-9F66-74A7-6C9A0637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B888DE-478F-442F-F435-7C0F7220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0B1299-F773-FCA8-D019-79C80B6F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8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2B8D9AA-97CE-429B-5AD2-6FBE0C756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6C4D358-341D-C1AE-4AD4-4AB77CC1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B1994E-3AC7-7CE0-ACDD-8437B987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371FB5-BA42-DC7A-F36B-9A39274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5DF32D-95D7-3C28-B12B-C8B04C9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4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D690B-F869-27DF-14B8-CDC97CEA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B7F27E-8C60-A511-B129-7B23E944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68ABD3-2B68-5B39-84B6-F4E69D3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75CB71-FBF2-9F92-87D6-0FBE556D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E551B-4187-57CE-F45E-EB1C22D4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80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91BDC-2620-35F3-441D-AAE7C98C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7373CC-0613-7F60-D3E1-D79F1DA5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E24F0E-18AC-65F4-3B46-286D7C10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BB3B50-A186-0C34-7C05-F280DD59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7165983-19AF-2F98-F44D-BFB864A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08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745AA-644D-F85A-5910-079D98D9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BE841C-623B-DEB6-0BC0-C5677F8D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13F0E80-6903-54F8-3658-E58C3D63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4DCF80D-87EA-BD85-7105-927C3072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3A3A2CA-6648-9B1A-14E7-345AAD30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B24A76-DF41-618A-291E-406D55F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365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7693F-FF8A-524B-F2FD-A064AB9F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F52E79-4C76-07F5-107B-CED57FE7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288D38E-D4CC-0E3D-9DEA-E3B5DA3D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867542-E766-355B-7724-B26D6B6A9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3AD815-F045-9041-342B-42595ADCD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2939599-94A7-8502-FE5D-7198EEC5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934E4A-034E-16D4-334B-5B5A406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6BB6C6B-7658-92C1-1F26-3C18B40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9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369-B7AF-39A4-473A-1A38A4C0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311DEE-EC75-B41E-0E9A-6386D335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D0E00D-7CB4-A445-5AD6-4AA68477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5840AE6-A1C0-473F-81D1-0BF907D4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2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1611D8A-0232-9FEA-9ED4-B730E62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AA8B190-2933-C64F-B76B-81D667BC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657F007-F8C7-F4B9-4DEB-1251AEE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96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86A4C-0F5C-6B0A-A4EE-ED2F190A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A2DDF7-82DD-8B8A-26E6-5EF3055C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1D19C36-995E-8AA8-2C4A-F0AA302B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129918-46FE-0288-F517-20411593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13A0A3-E919-44A4-D84E-47D47672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FB907F-C57A-1F0D-741D-0B212B57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134F3-5DA4-0BA3-1B56-F1178CE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02CD6F5-1139-70D9-ABB1-680D13CC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FE210E-B860-7EA7-668B-78155FFB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6CE36A-B33F-6898-B10C-5B818D8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D32B03D-32A3-0B3F-84F5-141DE15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394D4D-7AB0-61BB-A00F-0E92CD4D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02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5544C48-E950-87D3-C904-4DCF144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D4AAB49-4CE7-86F0-2BB3-41BC42CB5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2D49F8-D051-5CFB-C61E-B49ADF9C1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4E10-9E09-A844-AAF1-7E9FE6EFAE42}" type="datetimeFigureOut">
              <a:rPr lang="da-DK" smtClean="0"/>
              <a:t>06.05.2022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BE2D17-033E-EE88-A24E-495C19B07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EA9CE9-CD9C-7184-9F2B-21F574E3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54A5-9F63-C943-A3E5-0566125883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2B4071D-3CAD-259A-ECA8-911126F5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" y="3101009"/>
            <a:ext cx="588910" cy="537817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A071530C-D45E-47A9-D7B8-7155B831D894}"/>
              </a:ext>
            </a:extLst>
          </p:cNvPr>
          <p:cNvCxnSpPr/>
          <p:nvPr/>
        </p:nvCxnSpPr>
        <p:spPr>
          <a:xfrm>
            <a:off x="1683026" y="3429000"/>
            <a:ext cx="821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B303EBD0-C97C-BC4C-AF42-CD18F642ED22}"/>
              </a:ext>
            </a:extLst>
          </p:cNvPr>
          <p:cNvSpPr txBox="1"/>
          <p:nvPr/>
        </p:nvSpPr>
        <p:spPr>
          <a:xfrm>
            <a:off x="1575758" y="3170474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Create_data.py</a:t>
            </a:r>
          </a:p>
        </p:txBody>
      </p:sp>
      <p:pic>
        <p:nvPicPr>
          <p:cNvPr id="10" name="Billede 9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D7C62A5-082B-EE60-9301-92D8E61E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66" y="3146111"/>
            <a:ext cx="912174" cy="380072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D5E9F115-2AE4-5ABA-AC7A-15005883E97F}"/>
              </a:ext>
            </a:extLst>
          </p:cNvPr>
          <p:cNvSpPr txBox="1"/>
          <p:nvPr/>
        </p:nvSpPr>
        <p:spPr>
          <a:xfrm>
            <a:off x="904039" y="2842483"/>
            <a:ext cx="878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Raw data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495CED18-3D7B-3650-0333-749F2602BA00}"/>
              </a:ext>
            </a:extLst>
          </p:cNvPr>
          <p:cNvSpPr txBox="1"/>
          <p:nvPr/>
        </p:nvSpPr>
        <p:spPr>
          <a:xfrm>
            <a:off x="2712132" y="2729479"/>
            <a:ext cx="128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Raw data as an pandas object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20F872E4-0C29-0F94-018F-7B73322E2388}"/>
              </a:ext>
            </a:extLst>
          </p:cNvPr>
          <p:cNvCxnSpPr/>
          <p:nvPr/>
        </p:nvCxnSpPr>
        <p:spPr>
          <a:xfrm>
            <a:off x="3766610" y="3464961"/>
            <a:ext cx="79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01A7FC4B-6144-5832-E2BB-C61450DC4310}"/>
              </a:ext>
            </a:extLst>
          </p:cNvPr>
          <p:cNvSpPr txBox="1"/>
          <p:nvPr/>
        </p:nvSpPr>
        <p:spPr>
          <a:xfrm>
            <a:off x="3643273" y="3162419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Prepare_data.py</a:t>
            </a:r>
          </a:p>
        </p:txBody>
      </p:sp>
      <p:pic>
        <p:nvPicPr>
          <p:cNvPr id="16" name="Billede 1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E80CAD0-F662-797E-91AA-E6DB17E0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08" y="3196053"/>
            <a:ext cx="958467" cy="399361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71B69E29-04C5-EC80-DEA0-28660CD62067}"/>
              </a:ext>
            </a:extLst>
          </p:cNvPr>
          <p:cNvSpPr txBox="1"/>
          <p:nvPr/>
        </p:nvSpPr>
        <p:spPr>
          <a:xfrm>
            <a:off x="4347736" y="2476001"/>
            <a:ext cx="186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where the most relevant features have been chosen. And the most fundamental pre-processing have been made</a:t>
            </a:r>
          </a:p>
        </p:txBody>
      </p: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BAB0F1BF-F15D-945F-093E-64621BC6E982}"/>
              </a:ext>
            </a:extLst>
          </p:cNvPr>
          <p:cNvCxnSpPr/>
          <p:nvPr/>
        </p:nvCxnSpPr>
        <p:spPr>
          <a:xfrm>
            <a:off x="5939060" y="3464961"/>
            <a:ext cx="79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C7CEC2E4-7B16-12C6-52A9-8AD986007BA2}"/>
              </a:ext>
            </a:extLst>
          </p:cNvPr>
          <p:cNvSpPr txBox="1"/>
          <p:nvPr/>
        </p:nvSpPr>
        <p:spPr>
          <a:xfrm>
            <a:off x="5815723" y="3162419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Exploratory.py</a:t>
            </a:r>
          </a:p>
        </p:txBody>
      </p:sp>
      <p:pic>
        <p:nvPicPr>
          <p:cNvPr id="29" name="Billede 2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5D149C4-F9F0-7087-8436-B9A635F7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15" y="2947635"/>
            <a:ext cx="413103" cy="350809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6ADFA60C-A8F0-72D6-F8D3-8A99E0B80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15" y="3266343"/>
            <a:ext cx="475600" cy="498248"/>
          </a:xfrm>
          <a:prstGeom prst="rect">
            <a:avLst/>
          </a:prstGeom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B1670496-57FD-4C81-8B5D-9947F94291AE}"/>
              </a:ext>
            </a:extLst>
          </p:cNvPr>
          <p:cNvSpPr txBox="1"/>
          <p:nvPr/>
        </p:nvSpPr>
        <p:spPr>
          <a:xfrm>
            <a:off x="6072678" y="2419590"/>
            <a:ext cx="1805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most relevant data subsets have been found based on a specific food category</a:t>
            </a:r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192F5973-B833-19BC-34E2-9B55A9F2F788}"/>
              </a:ext>
            </a:extLst>
          </p:cNvPr>
          <p:cNvCxnSpPr/>
          <p:nvPr/>
        </p:nvCxnSpPr>
        <p:spPr>
          <a:xfrm>
            <a:off x="7475049" y="3457865"/>
            <a:ext cx="79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B2C8847E-9DF6-D5D7-53C4-6A899DA492FE}"/>
              </a:ext>
            </a:extLst>
          </p:cNvPr>
          <p:cNvSpPr txBox="1"/>
          <p:nvPr/>
        </p:nvSpPr>
        <p:spPr>
          <a:xfrm>
            <a:off x="7351712" y="3155323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Preprocess.py</a:t>
            </a:r>
          </a:p>
        </p:txBody>
      </p:sp>
      <p:pic>
        <p:nvPicPr>
          <p:cNvPr id="37" name="Billede 3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16D68AA-A6D3-14DF-2A3F-2B21EA79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722" y="3275492"/>
            <a:ext cx="798833" cy="33284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526159B4-5A85-0422-56F5-7B8EE95C4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570" y="3771030"/>
            <a:ext cx="777648" cy="418734"/>
          </a:xfrm>
          <a:prstGeom prst="rect">
            <a:avLst/>
          </a:prstGeom>
        </p:spPr>
      </p:pic>
      <p:sp>
        <p:nvSpPr>
          <p:cNvPr id="41" name="Tekstfelt 40">
            <a:extLst>
              <a:ext uri="{FF2B5EF4-FFF2-40B4-BE49-F238E27FC236}">
                <a16:creationId xmlns:a16="http://schemas.microsoft.com/office/drawing/2014/main" id="{C33500F8-0257-E3AA-7B06-9A715F70AD9B}"/>
              </a:ext>
            </a:extLst>
          </p:cNvPr>
          <p:cNvSpPr txBox="1"/>
          <p:nvPr/>
        </p:nvSpPr>
        <p:spPr>
          <a:xfrm>
            <a:off x="8199927" y="2547011"/>
            <a:ext cx="1805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Every feature have been pre-processed, so our dataset is strictly numeric. </a:t>
            </a:r>
          </a:p>
        </p:txBody>
      </p:sp>
      <p:cxnSp>
        <p:nvCxnSpPr>
          <p:cNvPr id="45" name="Lige forbindelse 44">
            <a:extLst>
              <a:ext uri="{FF2B5EF4-FFF2-40B4-BE49-F238E27FC236}">
                <a16:creationId xmlns:a16="http://schemas.microsoft.com/office/drawing/2014/main" id="{37FE4439-94BB-D1A9-CA09-11F4184DD42A}"/>
              </a:ext>
            </a:extLst>
          </p:cNvPr>
          <p:cNvCxnSpPr>
            <a:cxnSpLocks/>
          </p:cNvCxnSpPr>
          <p:nvPr/>
        </p:nvCxnSpPr>
        <p:spPr>
          <a:xfrm>
            <a:off x="9323760" y="3438789"/>
            <a:ext cx="16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39B0D7E5-07FB-F8EB-610F-ED1A29F75D6D}"/>
              </a:ext>
            </a:extLst>
          </p:cNvPr>
          <p:cNvCxnSpPr>
            <a:cxnSpLocks/>
          </p:cNvCxnSpPr>
          <p:nvPr/>
        </p:nvCxnSpPr>
        <p:spPr>
          <a:xfrm flipV="1">
            <a:off x="9494329" y="3448991"/>
            <a:ext cx="0" cy="5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A36EA6EC-BC1D-6751-8DA2-B5A1759F1424}"/>
              </a:ext>
            </a:extLst>
          </p:cNvPr>
          <p:cNvCxnSpPr/>
          <p:nvPr/>
        </p:nvCxnSpPr>
        <p:spPr>
          <a:xfrm flipH="1">
            <a:off x="9191981" y="3951759"/>
            <a:ext cx="30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Billede 5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99D4642-DC70-785D-7E23-001CCCD9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17" y="3878690"/>
            <a:ext cx="760623" cy="316926"/>
          </a:xfrm>
          <a:prstGeom prst="rect">
            <a:avLst/>
          </a:prstGeom>
        </p:spPr>
      </p:pic>
      <p:sp>
        <p:nvSpPr>
          <p:cNvPr id="54" name="Tekstfelt 53">
            <a:extLst>
              <a:ext uri="{FF2B5EF4-FFF2-40B4-BE49-F238E27FC236}">
                <a16:creationId xmlns:a16="http://schemas.microsoft.com/office/drawing/2014/main" id="{6F23ABA3-CB0C-6D3F-E01A-B6E4B2AF1B7C}"/>
              </a:ext>
            </a:extLst>
          </p:cNvPr>
          <p:cNvSpPr txBox="1"/>
          <p:nvPr/>
        </p:nvSpPr>
        <p:spPr>
          <a:xfrm>
            <a:off x="9483250" y="3569798"/>
            <a:ext cx="128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Train_lda.py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7015F51D-5C23-5EE8-9D6E-85D8DC3BEAD3}"/>
              </a:ext>
            </a:extLst>
          </p:cNvPr>
          <p:cNvSpPr txBox="1"/>
          <p:nvPr/>
        </p:nvSpPr>
        <p:spPr>
          <a:xfrm>
            <a:off x="7226718" y="4228302"/>
            <a:ext cx="2666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 sklearn object have been created containing our LDA model, as well as a new pandas object with our pre-processed data and LDA features</a:t>
            </a:r>
          </a:p>
        </p:txBody>
      </p:sp>
      <p:cxnSp>
        <p:nvCxnSpPr>
          <p:cNvPr id="57" name="Lige pilforbindelse 56">
            <a:extLst>
              <a:ext uri="{FF2B5EF4-FFF2-40B4-BE49-F238E27FC236}">
                <a16:creationId xmlns:a16="http://schemas.microsoft.com/office/drawing/2014/main" id="{A0EB4BD6-59AE-5F9E-8852-4BE260541018}"/>
              </a:ext>
            </a:extLst>
          </p:cNvPr>
          <p:cNvCxnSpPr/>
          <p:nvPr/>
        </p:nvCxnSpPr>
        <p:spPr>
          <a:xfrm flipH="1">
            <a:off x="6399595" y="4188499"/>
            <a:ext cx="77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felt 58">
            <a:extLst>
              <a:ext uri="{FF2B5EF4-FFF2-40B4-BE49-F238E27FC236}">
                <a16:creationId xmlns:a16="http://schemas.microsoft.com/office/drawing/2014/main" id="{B6F62C4E-B5C0-0D03-A77B-2A6ACCC3EB73}"/>
              </a:ext>
            </a:extLst>
          </p:cNvPr>
          <p:cNvSpPr txBox="1"/>
          <p:nvPr/>
        </p:nvSpPr>
        <p:spPr>
          <a:xfrm>
            <a:off x="6354164" y="3858473"/>
            <a:ext cx="113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TrainModel.py</a:t>
            </a:r>
          </a:p>
        </p:txBody>
      </p:sp>
      <p:cxnSp>
        <p:nvCxnSpPr>
          <p:cNvPr id="66" name="Lige forbindelse 65">
            <a:extLst>
              <a:ext uri="{FF2B5EF4-FFF2-40B4-BE49-F238E27FC236}">
                <a16:creationId xmlns:a16="http://schemas.microsoft.com/office/drawing/2014/main" id="{11F5CC1B-0F88-E7CB-B2B1-96780CFEB62A}"/>
              </a:ext>
            </a:extLst>
          </p:cNvPr>
          <p:cNvCxnSpPr/>
          <p:nvPr/>
        </p:nvCxnSpPr>
        <p:spPr>
          <a:xfrm>
            <a:off x="9342559" y="3275492"/>
            <a:ext cx="78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Lige forbindelse 68">
            <a:extLst>
              <a:ext uri="{FF2B5EF4-FFF2-40B4-BE49-F238E27FC236}">
                <a16:creationId xmlns:a16="http://schemas.microsoft.com/office/drawing/2014/main" id="{7F2B322D-E70A-A631-925B-44F16F38FF79}"/>
              </a:ext>
            </a:extLst>
          </p:cNvPr>
          <p:cNvCxnSpPr>
            <a:cxnSpLocks/>
          </p:cNvCxnSpPr>
          <p:nvPr/>
        </p:nvCxnSpPr>
        <p:spPr>
          <a:xfrm flipV="1">
            <a:off x="10123690" y="2291759"/>
            <a:ext cx="0" cy="99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1BF374E3-BD5D-E50B-E0DF-3EB7D1CF1758}"/>
              </a:ext>
            </a:extLst>
          </p:cNvPr>
          <p:cNvCxnSpPr>
            <a:cxnSpLocks/>
          </p:cNvCxnSpPr>
          <p:nvPr/>
        </p:nvCxnSpPr>
        <p:spPr>
          <a:xfrm flipV="1">
            <a:off x="7919899" y="2321923"/>
            <a:ext cx="2203791" cy="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felt 78">
            <a:extLst>
              <a:ext uri="{FF2B5EF4-FFF2-40B4-BE49-F238E27FC236}">
                <a16:creationId xmlns:a16="http://schemas.microsoft.com/office/drawing/2014/main" id="{FDD7D517-5E42-1140-ECEB-8635B7D013E3}"/>
              </a:ext>
            </a:extLst>
          </p:cNvPr>
          <p:cNvSpPr txBox="1"/>
          <p:nvPr/>
        </p:nvSpPr>
        <p:spPr>
          <a:xfrm>
            <a:off x="8599404" y="1921581"/>
            <a:ext cx="95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Define new stop words</a:t>
            </a: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A72ACB04-EDE8-5928-C390-BBA96F350831}"/>
              </a:ext>
            </a:extLst>
          </p:cNvPr>
          <p:cNvCxnSpPr>
            <a:endCxn id="35" idx="0"/>
          </p:cNvCxnSpPr>
          <p:nvPr/>
        </p:nvCxnSpPr>
        <p:spPr>
          <a:xfrm>
            <a:off x="7919899" y="2321691"/>
            <a:ext cx="0" cy="83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Billede 82">
            <a:extLst>
              <a:ext uri="{FF2B5EF4-FFF2-40B4-BE49-F238E27FC236}">
                <a16:creationId xmlns:a16="http://schemas.microsoft.com/office/drawing/2014/main" id="{C209E9E0-98C7-5F87-2FF5-4BD1ABF73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961" y="3931849"/>
            <a:ext cx="715800" cy="385431"/>
          </a:xfrm>
          <a:prstGeom prst="rect">
            <a:avLst/>
          </a:prstGeom>
        </p:spPr>
      </p:pic>
      <p:sp>
        <p:nvSpPr>
          <p:cNvPr id="84" name="Tekstfelt 83">
            <a:extLst>
              <a:ext uri="{FF2B5EF4-FFF2-40B4-BE49-F238E27FC236}">
                <a16:creationId xmlns:a16="http://schemas.microsoft.com/office/drawing/2014/main" id="{A6491E6D-7949-B9AC-8556-73E005AD4AEF}"/>
              </a:ext>
            </a:extLst>
          </p:cNvPr>
          <p:cNvSpPr txBox="1"/>
          <p:nvPr/>
        </p:nvSpPr>
        <p:spPr>
          <a:xfrm>
            <a:off x="5377052" y="4313779"/>
            <a:ext cx="1313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 sklearn object with our best regression model.</a:t>
            </a:r>
          </a:p>
        </p:txBody>
      </p:sp>
      <p:cxnSp>
        <p:nvCxnSpPr>
          <p:cNvPr id="86" name="Lige pilforbindelse 85">
            <a:extLst>
              <a:ext uri="{FF2B5EF4-FFF2-40B4-BE49-F238E27FC236}">
                <a16:creationId xmlns:a16="http://schemas.microsoft.com/office/drawing/2014/main" id="{C4CEC220-3ABD-570D-F2D8-3B8B3387DF52}"/>
              </a:ext>
            </a:extLst>
          </p:cNvPr>
          <p:cNvCxnSpPr/>
          <p:nvPr/>
        </p:nvCxnSpPr>
        <p:spPr>
          <a:xfrm flipH="1">
            <a:off x="4259924" y="4188499"/>
            <a:ext cx="111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C00F4211-DAEB-DFC2-D7DD-536112CD3825}"/>
              </a:ext>
            </a:extLst>
          </p:cNvPr>
          <p:cNvSpPr txBox="1"/>
          <p:nvPr/>
        </p:nvSpPr>
        <p:spPr>
          <a:xfrm>
            <a:off x="4173985" y="3918716"/>
            <a:ext cx="1313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Interpretability.ipynb</a:t>
            </a:r>
          </a:p>
        </p:txBody>
      </p:sp>
      <p:pic>
        <p:nvPicPr>
          <p:cNvPr id="89" name="Billede 8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85C586B-5E18-FE5D-6592-F262582B3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635" y="3869040"/>
            <a:ext cx="676184" cy="528115"/>
          </a:xfrm>
          <a:prstGeom prst="rect">
            <a:avLst/>
          </a:prstGeom>
        </p:spPr>
      </p:pic>
      <p:pic>
        <p:nvPicPr>
          <p:cNvPr id="91" name="Billede 9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E5ACDC5-0C46-22BF-388D-D0F913A46C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9644" y="3831141"/>
            <a:ext cx="518074" cy="586845"/>
          </a:xfrm>
          <a:prstGeom prst="rect">
            <a:avLst/>
          </a:prstGeom>
        </p:spPr>
      </p:pic>
      <p:sp>
        <p:nvSpPr>
          <p:cNvPr id="92" name="Tekstfelt 91">
            <a:extLst>
              <a:ext uri="{FF2B5EF4-FFF2-40B4-BE49-F238E27FC236}">
                <a16:creationId xmlns:a16="http://schemas.microsoft.com/office/drawing/2014/main" id="{D7D1BA1E-19AF-9703-4A60-F7C057CEEC23}"/>
              </a:ext>
            </a:extLst>
          </p:cNvPr>
          <p:cNvSpPr txBox="1"/>
          <p:nvPr/>
        </p:nvSpPr>
        <p:spPr>
          <a:xfrm>
            <a:off x="2281117" y="4417986"/>
            <a:ext cx="2724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Visualizations to give us a better understanding of which features contribute to a better or worse performance (value of the target variable).</a:t>
            </a:r>
          </a:p>
        </p:txBody>
      </p:sp>
      <p:cxnSp>
        <p:nvCxnSpPr>
          <p:cNvPr id="93" name="Lige pilforbindelse 92">
            <a:extLst>
              <a:ext uri="{FF2B5EF4-FFF2-40B4-BE49-F238E27FC236}">
                <a16:creationId xmlns:a16="http://schemas.microsoft.com/office/drawing/2014/main" id="{80DF1F92-EBB8-3B47-E52F-880C0B3D33C9}"/>
              </a:ext>
            </a:extLst>
          </p:cNvPr>
          <p:cNvCxnSpPr/>
          <p:nvPr/>
        </p:nvCxnSpPr>
        <p:spPr>
          <a:xfrm flipH="1">
            <a:off x="1932516" y="4140535"/>
            <a:ext cx="111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felt 93">
            <a:extLst>
              <a:ext uri="{FF2B5EF4-FFF2-40B4-BE49-F238E27FC236}">
                <a16:creationId xmlns:a16="http://schemas.microsoft.com/office/drawing/2014/main" id="{BA89615F-7A93-8359-590D-F6DE55D561E4}"/>
              </a:ext>
            </a:extLst>
          </p:cNvPr>
          <p:cNvSpPr txBox="1"/>
          <p:nvPr/>
        </p:nvSpPr>
        <p:spPr>
          <a:xfrm>
            <a:off x="675861" y="3918716"/>
            <a:ext cx="110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Conclusion and recommendation for amazon</a:t>
            </a:r>
          </a:p>
        </p:txBody>
      </p:sp>
    </p:spTree>
    <p:extLst>
      <p:ext uri="{BB962C8B-B14F-4D97-AF65-F5344CB8AC3E}">
        <p14:creationId xmlns:p14="http://schemas.microsoft.com/office/powerpoint/2010/main" val="320382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1</cp:revision>
  <dcterms:created xsi:type="dcterms:W3CDTF">2022-05-06T12:41:36Z</dcterms:created>
  <dcterms:modified xsi:type="dcterms:W3CDTF">2022-05-06T17:27:38Z</dcterms:modified>
</cp:coreProperties>
</file>