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01"/>
  </p:normalViewPr>
  <p:slideViewPr>
    <p:cSldViewPr snapToGrid="0" snapToObjects="1">
      <p:cViewPr>
        <p:scale>
          <a:sx n="129" d="100"/>
          <a:sy n="129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8320C-1371-03F6-3DD5-580795E9F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FB69EFE-0B40-5CCB-9031-9130ACA48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1CCADE-299D-A35A-EF03-734FA15E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5E4263-B2B8-F380-72E0-749851B2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9A05D-8BE3-89D3-32B9-24AA81D3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D8E7D-203F-7343-2153-EA9331A4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CA75AF-72A6-79C1-DF44-3C4AE6824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BD1A0A-2884-13BC-8D1B-E5E7CFEE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4CC39-ADFA-9017-846D-5D0B1E1A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F06FB4-A5B9-7445-75C1-3FC32782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1E89B4-24B0-5105-B9F8-CA197C5A5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EB458B-8FC4-1D2C-C1F3-E04C5201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7CC4A4-B3D8-94E8-4EF1-B70F4610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D34DDA-1901-DDD8-11B5-35D7C304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87334A-286A-744E-C72B-3E11588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5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81F95-FF8B-7A24-940D-DE55783F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F36799-C87D-0097-E7A4-B8A71DE9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9CA937-9B5E-73C4-572A-B9F3B2AF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CFD575-A0F8-D9FD-606F-667EEDB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8866F6-9E2A-0468-6082-E7EADFFC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5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7CE59-5739-A9FC-B38F-DBBD0A0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E868A3-9CE3-05D2-C99D-41250F65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20491D-D06F-C4D3-E4D7-7377C9B3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9E4032-3ABF-9719-AF97-0C057B14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688444-280D-6AE5-FDC0-E119F737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9C827-A1E1-C25E-FDB9-818B4695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2AD6D-45C9-EF57-6D5D-3D435BC0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C7D686A-D539-17E8-338D-DDB93D1B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3AA4B5D-7AA9-2E6F-CCFB-2F4E75B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E063DC-8A8C-0C42-166C-77557229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51BE91-DB3E-BE8D-5855-158A9AA1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91A3-3297-00F4-1A39-AD6F1B7B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8C3E4B-9328-6761-E396-6A946AAE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8DCD7E-16F7-2180-6A59-C0FD6D58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C4BB58C-02D0-6B05-412F-316665623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68E808-2151-CADB-8DA7-60646ADC9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F2C744C-D4F0-7333-BD63-B13D826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9365EEB-9C64-FD71-1AEE-53DC3B63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B2B2489-0059-928F-6CAB-F5B3ADA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7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98F46-F43D-27E9-E8DF-99ED687F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36DA2FF-9011-A504-8100-413D30C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F86520E-BB7D-23B1-EB7E-FBDC0995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D4C30E-6369-95F4-FAF7-8F19D246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74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EE677AB-3CF2-2F0E-0F01-E5987B2D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D5FFF9A-57F2-9E89-9999-F1E7098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BD04809-450C-CA60-FA80-4CEF8D1A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5454B-933D-EFD6-C2CE-F400947A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C53D8F-CD4A-70E1-DBDF-6034C4C7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926268B-27E9-5E2A-21F8-768EF926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4F03885-A580-0844-E257-0A43C6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45AA65-E429-261C-8294-65FA2387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3D8BD4-5B74-DB56-A862-64E22E5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3C30-E4AE-D57B-55E1-E62BD39F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F9E8B80-C959-21BC-5CB8-05AA4ECA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0BC9658-F66B-519E-08DE-AB4E3E04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E6F72C3-5C8D-1E93-18A0-AEB900DA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31605EB-F5AD-5070-3750-8746977A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380F71-F5C7-0BC4-81F4-8B68ED4C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83422D8-2719-13F9-2A73-BCC069B7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04D431-505B-F84F-F848-13EA0392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7C936A-E498-325B-BE05-E4548B3F3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612-1991-F64D-ABBD-4AD6B7A2E36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E29061-ED06-D885-ACDA-3C8578F58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F3CA8-72F2-55CA-9773-8F4B4BFFA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0725-348C-7941-AAC5-16BA96C361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antet venstreparentes 3">
            <a:extLst>
              <a:ext uri="{FF2B5EF4-FFF2-40B4-BE49-F238E27FC236}">
                <a16:creationId xmlns:a16="http://schemas.microsoft.com/office/drawing/2014/main" id="{8CA0BEC6-2565-6058-C185-43FF995FBD38}"/>
              </a:ext>
            </a:extLst>
          </p:cNvPr>
          <p:cNvSpPr/>
          <p:nvPr/>
        </p:nvSpPr>
        <p:spPr>
          <a:xfrm>
            <a:off x="373245" y="1683026"/>
            <a:ext cx="172279" cy="38431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1BF8496-A984-71E6-EDAA-B1EC531C23FA}"/>
              </a:ext>
            </a:extLst>
          </p:cNvPr>
          <p:cNvSpPr txBox="1"/>
          <p:nvPr/>
        </p:nvSpPr>
        <p:spPr>
          <a:xfrm>
            <a:off x="545524" y="1757931"/>
            <a:ext cx="2157483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Transaction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BE780164-36A0-3862-F953-2872A8C03951}"/>
              </a:ext>
            </a:extLst>
          </p:cNvPr>
          <p:cNvCxnSpPr/>
          <p:nvPr/>
        </p:nvCxnSpPr>
        <p:spPr>
          <a:xfrm>
            <a:off x="2823587" y="1757931"/>
            <a:ext cx="0" cy="376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ACA0779-03E7-362C-5396-7C4C75135D02}"/>
              </a:ext>
            </a:extLst>
          </p:cNvPr>
          <p:cNvSpPr txBox="1"/>
          <p:nvPr/>
        </p:nvSpPr>
        <p:spPr>
          <a:xfrm>
            <a:off x="2944168" y="1777497"/>
            <a:ext cx="2157483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Customer meta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8CB611A-DD9B-B936-BED6-343B5EA81109}"/>
              </a:ext>
            </a:extLst>
          </p:cNvPr>
          <p:cNvSpPr txBox="1"/>
          <p:nvPr/>
        </p:nvSpPr>
        <p:spPr>
          <a:xfrm>
            <a:off x="5392180" y="1795384"/>
            <a:ext cx="2157483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Article meta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6F21BD50-29DE-E1A7-563B-51D423AD5659}"/>
              </a:ext>
            </a:extLst>
          </p:cNvPr>
          <p:cNvCxnSpPr/>
          <p:nvPr/>
        </p:nvCxnSpPr>
        <p:spPr>
          <a:xfrm>
            <a:off x="5246915" y="1777497"/>
            <a:ext cx="0" cy="376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antet venstreparentes 10">
            <a:extLst>
              <a:ext uri="{FF2B5EF4-FFF2-40B4-BE49-F238E27FC236}">
                <a16:creationId xmlns:a16="http://schemas.microsoft.com/office/drawing/2014/main" id="{BC88C79A-16E7-80A7-CD6B-EC0EFA4713B7}"/>
              </a:ext>
            </a:extLst>
          </p:cNvPr>
          <p:cNvSpPr/>
          <p:nvPr/>
        </p:nvSpPr>
        <p:spPr>
          <a:xfrm rot="10800000">
            <a:off x="7584103" y="1702590"/>
            <a:ext cx="172279" cy="38431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øjre klammeparentes 16">
            <a:extLst>
              <a:ext uri="{FF2B5EF4-FFF2-40B4-BE49-F238E27FC236}">
                <a16:creationId xmlns:a16="http://schemas.microsoft.com/office/drawing/2014/main" id="{76558343-EDE8-87C5-1C68-DE111FF3B6FC}"/>
              </a:ext>
            </a:extLst>
          </p:cNvPr>
          <p:cNvSpPr/>
          <p:nvPr/>
        </p:nvSpPr>
        <p:spPr>
          <a:xfrm rot="16200000">
            <a:off x="3964650" y="-2375354"/>
            <a:ext cx="191448" cy="7755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DE8F11-AA24-846D-B5C5-C9760421A303}"/>
              </a:ext>
            </a:extLst>
          </p:cNvPr>
          <p:cNvSpPr txBox="1"/>
          <p:nvPr/>
        </p:nvSpPr>
        <p:spPr>
          <a:xfrm>
            <a:off x="3918857" y="1037417"/>
            <a:ext cx="4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C113044-8B76-BBDC-3B6B-A9956072EAA8}"/>
              </a:ext>
            </a:extLst>
          </p:cNvPr>
          <p:cNvSpPr txBox="1"/>
          <p:nvPr/>
        </p:nvSpPr>
        <p:spPr>
          <a:xfrm>
            <a:off x="9234434" y="1777497"/>
            <a:ext cx="859127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Target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Højre klammeparentes 19">
            <a:extLst>
              <a:ext uri="{FF2B5EF4-FFF2-40B4-BE49-F238E27FC236}">
                <a16:creationId xmlns:a16="http://schemas.microsoft.com/office/drawing/2014/main" id="{70D3E9D7-B33A-9B60-A809-783D4E9587A5}"/>
              </a:ext>
            </a:extLst>
          </p:cNvPr>
          <p:cNvSpPr/>
          <p:nvPr/>
        </p:nvSpPr>
        <p:spPr>
          <a:xfrm rot="16200000">
            <a:off x="9580095" y="934764"/>
            <a:ext cx="191450" cy="1123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BC8D3812-1ECD-8BCD-7890-DBD344C51EA8}"/>
              </a:ext>
            </a:extLst>
          </p:cNvPr>
          <p:cNvSpPr txBox="1"/>
          <p:nvPr/>
        </p:nvSpPr>
        <p:spPr>
          <a:xfrm>
            <a:off x="9541565" y="1017852"/>
            <a:ext cx="33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8001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12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1</cp:revision>
  <dcterms:created xsi:type="dcterms:W3CDTF">2022-12-05T12:26:46Z</dcterms:created>
  <dcterms:modified xsi:type="dcterms:W3CDTF">2022-12-07T13:21:33Z</dcterms:modified>
</cp:coreProperties>
</file>