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51"/>
  </p:normalViewPr>
  <p:slideViewPr>
    <p:cSldViewPr snapToGrid="0" snapToObjects="1">
      <p:cViewPr varScale="1">
        <p:scale>
          <a:sx n="96" d="100"/>
          <a:sy n="96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DD308-DD04-8D0B-EC4C-88C1F0A2E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D24316-A095-356B-DEC2-47D8A82F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D04B45-F22F-796E-03CF-F3099E0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376748-53EC-7928-7273-B84C485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D3A1C6-E6B8-02B5-C7B6-E572FD78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8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E87F-D264-6443-8434-4C8BF2B7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A44E09-B57A-FA07-4657-BC3738D0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011080-7951-6369-8D37-C023F5D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B8686F-C7F2-7821-8C94-5038DD17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3584A2-8FBF-7C94-4B18-D12D114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93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2B4D756-F22F-AE18-84D5-C0545510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0252941-96A9-3196-9944-4F6EF99D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755D9D-E6EF-AFBF-DAE7-3A255FF8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5A52B9-01D7-9B34-640F-2DE4A285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7D56CC-4E92-920B-39E5-84938A9D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5F2B9-2831-30DA-F582-1FA8DCAC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F4B163-5266-94FA-D110-9AC15AF2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E63E09-87E9-1B06-B791-64861960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2FCE96-260B-240C-FFDE-0A250996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FD19F-73CF-453B-432F-8A96458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79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00611-C669-343D-9B3F-562D95E0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1B60FF-F51B-1487-7CBA-5FD72CD59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B9C1A58-2D22-0369-67E0-232B3463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E11C16-1963-60EE-DF1D-BE794208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941634-8E98-ED5D-3EA9-46FF6B7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32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87887-4E7C-A039-7B2B-C9F2440B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FE59E0-B73C-6D61-7F8E-E21DE944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5BD6CDE-DB91-021F-6015-990BC011B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8972BAF-8AB1-5FCE-B07E-63CA7C47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8343EC3-F9F2-B12A-9F95-6A0499B2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463CCA-CADC-7628-9673-84020CFB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76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4FDD6-84DC-16CD-45AD-FA142B4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B829FB6-4F27-C464-312F-97A759D6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9F7C725-590A-1802-37F4-13C25235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CA8C21E-F36A-D772-6C76-C87D9D6C6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57FC05F-7439-70DD-CB05-4A6B68B21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096196-29C6-8C94-C6F4-876B0426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86CF759-BB52-0130-9B32-9F79F824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B2F42F9-FEEB-BF3A-96D6-37A1A35A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9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DBFEB-3863-9BC1-3308-4BB4773B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46FAF48-9912-FAE2-CDE4-523B301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C8094A-3584-CEAA-38B2-794DF966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6F45EDC-E880-26EE-EB07-68783FAE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14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1A3D4D-2BE8-8435-33E7-371C6D25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D62D960-0725-8E5F-1064-5EDB3EF5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60DAAAC-1FD8-8A1F-C0EF-DBD39D98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9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5FEC-07F9-0918-754C-FF063C0F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8000E2-7A4E-B530-BCC9-7ECCD197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7455444-F41E-4A78-8463-B4B12423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999DDC-AC80-7AD1-ABDA-B6784C2F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5998E3-003F-18B0-B1F3-A3A97C4C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F92FB3-D8AC-57A0-4FC6-76F7B10D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7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C148D-C8DE-D563-C92A-633383CA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8991DCA-07AE-C64F-5F5D-D1BDFAE29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14D067D-E15C-0555-1DA9-553A20C1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8C464BD-C378-0A1A-7842-8DA0EFE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09A655-60B7-4F91-E8A0-E9642F7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95B3C22-70D5-FE3F-F9A0-67215D1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79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3AEEDFA-3D77-853A-8973-1868B26C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482666-E955-C372-4695-562FF627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4D611A-C5A5-1B90-54AC-6327ADAD4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697B-22F6-5842-BD73-326A34568D77}" type="datetimeFigureOut">
              <a:rPr lang="da-DK" smtClean="0"/>
              <a:t>21.11.2022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AAFD22-DBFE-D2D0-971C-A96F7F289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0A46F-0D8A-27B0-144D-3BFE21A45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4169-CB17-4847-AD51-AE22C55BE9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3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Mand med massiv udfyldning">
            <a:extLst>
              <a:ext uri="{FF2B5EF4-FFF2-40B4-BE49-F238E27FC236}">
                <a16:creationId xmlns:a16="http://schemas.microsoft.com/office/drawing/2014/main" id="{17279FE5-4D72-3B0D-1DEB-76BE4798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0139" y="2832652"/>
            <a:ext cx="457200" cy="45720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FD765BE-9C23-C026-3943-DFF595F1AD01}"/>
              </a:ext>
            </a:extLst>
          </p:cNvPr>
          <p:cNvSpPr txBox="1"/>
          <p:nvPr/>
        </p:nvSpPr>
        <p:spPr>
          <a:xfrm>
            <a:off x="1358347" y="3198168"/>
            <a:ext cx="95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Customer ID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DB1CE3A-1D79-19BA-D8DE-7C1977EA8559}"/>
              </a:ext>
            </a:extLst>
          </p:cNvPr>
          <p:cNvSpPr txBox="1"/>
          <p:nvPr/>
        </p:nvSpPr>
        <p:spPr>
          <a:xfrm>
            <a:off x="4002153" y="1746334"/>
            <a:ext cx="369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of creating recommendations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9C6CAC2-E151-EC73-8921-A5F1B22061E4}"/>
              </a:ext>
            </a:extLst>
          </p:cNvPr>
          <p:cNvSpPr txBox="1"/>
          <p:nvPr/>
        </p:nvSpPr>
        <p:spPr>
          <a:xfrm>
            <a:off x="2584173" y="2648202"/>
            <a:ext cx="209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Create dataframe of size num. of articles X num. of features</a:t>
            </a:r>
          </a:p>
        </p:txBody>
      </p:sp>
      <p:pic>
        <p:nvPicPr>
          <p:cNvPr id="12" name="Grafik 11" descr="Database med massiv udfyldning">
            <a:extLst>
              <a:ext uri="{FF2B5EF4-FFF2-40B4-BE49-F238E27FC236}">
                <a16:creationId xmlns:a16="http://schemas.microsoft.com/office/drawing/2014/main" id="{F9387F45-EB99-C35F-70D3-71EA1FFFE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016" y="2795452"/>
            <a:ext cx="602974" cy="602974"/>
          </a:xfrm>
          <a:prstGeom prst="rect">
            <a:avLst/>
          </a:prstGeom>
        </p:spPr>
      </p:pic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BAC4815E-6C20-02A4-8943-6E9CC8F14CAA}"/>
              </a:ext>
            </a:extLst>
          </p:cNvPr>
          <p:cNvCxnSpPr/>
          <p:nvPr/>
        </p:nvCxnSpPr>
        <p:spPr>
          <a:xfrm>
            <a:off x="5426766" y="3142889"/>
            <a:ext cx="214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ED382110-87CA-0BA3-B8B4-FEAC32C0D4CF}"/>
              </a:ext>
            </a:extLst>
          </p:cNvPr>
          <p:cNvSpPr txBox="1"/>
          <p:nvPr/>
        </p:nvSpPr>
        <p:spPr>
          <a:xfrm>
            <a:off x="5420136" y="2496558"/>
            <a:ext cx="227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row (unique article) compute a score using the model of choice.</a:t>
            </a:r>
          </a:p>
        </p:txBody>
      </p:sp>
      <p:pic>
        <p:nvPicPr>
          <p:cNvPr id="17" name="Grafik 16" descr="Lommeregner med massiv udfyldning">
            <a:extLst>
              <a:ext uri="{FF2B5EF4-FFF2-40B4-BE49-F238E27FC236}">
                <a16:creationId xmlns:a16="http://schemas.microsoft.com/office/drawing/2014/main" id="{F2D3CE92-D6F3-95A7-3C9F-6482A03B4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242" y="2819724"/>
            <a:ext cx="602974" cy="602974"/>
          </a:xfrm>
          <a:prstGeom prst="rect">
            <a:avLst/>
          </a:prstGeom>
        </p:spPr>
      </p:pic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9C6DE32F-128B-92FC-7AA0-5393362290FF}"/>
              </a:ext>
            </a:extLst>
          </p:cNvPr>
          <p:cNvCxnSpPr>
            <a:cxnSpLocks/>
          </p:cNvCxnSpPr>
          <p:nvPr/>
        </p:nvCxnSpPr>
        <p:spPr>
          <a:xfrm>
            <a:off x="8183216" y="3141089"/>
            <a:ext cx="2073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F9C24E90-9FF6-C943-7868-62BAF9FCCBB5}"/>
              </a:ext>
            </a:extLst>
          </p:cNvPr>
          <p:cNvSpPr txBox="1"/>
          <p:nvPr/>
        </p:nvSpPr>
        <p:spPr>
          <a:xfrm>
            <a:off x="8189840" y="2461952"/>
            <a:ext cx="207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Get top K highest scores, and recommend these articles to the customer</a:t>
            </a: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ABC6FD0F-5204-BB8A-1A76-4DB84B7C45B6}"/>
              </a:ext>
            </a:extLst>
          </p:cNvPr>
          <p:cNvCxnSpPr>
            <a:cxnSpLocks/>
          </p:cNvCxnSpPr>
          <p:nvPr/>
        </p:nvCxnSpPr>
        <p:spPr>
          <a:xfrm>
            <a:off x="2584173" y="3121211"/>
            <a:ext cx="2073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 25" descr="Klappende hænder med massiv udfyldning">
            <a:extLst>
              <a:ext uri="{FF2B5EF4-FFF2-40B4-BE49-F238E27FC236}">
                <a16:creationId xmlns:a16="http://schemas.microsoft.com/office/drawing/2014/main" id="{B92D9CAE-A7EC-F67F-D600-BDEFA60CE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3322" y="2752094"/>
            <a:ext cx="581061" cy="581061"/>
          </a:xfrm>
          <a:prstGeom prst="rect">
            <a:avLst/>
          </a:prstGeom>
        </p:spPr>
      </p:pic>
      <p:sp>
        <p:nvSpPr>
          <p:cNvPr id="27" name="Tekstfelt 26">
            <a:extLst>
              <a:ext uri="{FF2B5EF4-FFF2-40B4-BE49-F238E27FC236}">
                <a16:creationId xmlns:a16="http://schemas.microsoft.com/office/drawing/2014/main" id="{CCEFC039-3218-FF8F-E1F7-8151AAFF9CD8}"/>
              </a:ext>
            </a:extLst>
          </p:cNvPr>
          <p:cNvSpPr txBox="1"/>
          <p:nvPr/>
        </p:nvSpPr>
        <p:spPr>
          <a:xfrm>
            <a:off x="9799983" y="3217290"/>
            <a:ext cx="156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Hopefully more sales and better customer experiences</a:t>
            </a:r>
          </a:p>
        </p:txBody>
      </p:sp>
    </p:spTree>
    <p:extLst>
      <p:ext uri="{BB962C8B-B14F-4D97-AF65-F5344CB8AC3E}">
        <p14:creationId xmlns:p14="http://schemas.microsoft.com/office/powerpoint/2010/main" val="407019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2</cp:revision>
  <dcterms:created xsi:type="dcterms:W3CDTF">2022-11-21T10:20:30Z</dcterms:created>
  <dcterms:modified xsi:type="dcterms:W3CDTF">2022-11-21T16:32:51Z</dcterms:modified>
</cp:coreProperties>
</file>