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301"/>
  </p:normalViewPr>
  <p:slideViewPr>
    <p:cSldViewPr snapToGrid="0" snapToObjects="1">
      <p:cViewPr varScale="1">
        <p:scale>
          <a:sx n="96" d="100"/>
          <a:sy n="96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87E6-E5BA-9AE2-0C23-698BC5EC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64E03E-72C7-FBB3-EE0D-892D6E9A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9F86F-8566-D0EF-D90E-B719B53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B3171-436B-4845-3A58-9AE0B62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CFFC92-DFC7-1C0D-2DD6-4BA0CE4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1AAE-6F43-549B-E3E6-7A23060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B65CA5-8ADC-0C7A-03B4-DCEB048B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B1A8F4-357F-B848-3259-6042952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1DCA1C-50AD-48B6-A126-F617DF5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85E88-F93C-618F-415C-996B2C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5401D9C-064A-2A31-7CA1-E9E448F7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14B2A2-130D-0B5B-0928-D4848DE5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3FA6DE-1672-B9B2-EC79-D3194B9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53564F-5C84-84A8-B6E1-678C578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23B2FE-0C01-A927-65E1-1C3C612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7D6D-3BF1-1F65-4413-72CCDE67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89A044-DC9E-60E6-F0CD-B6AF5D9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FD3547-6498-1E7E-5F6F-D1AFA30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B759A6-C537-4B01-9503-69D6718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7506D-CD97-67F9-4746-D7FB5A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4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74C4-A4AB-70E6-DC1C-F746B9F1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DAFA39-6799-DB05-90C6-F5E8C53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F84D1-D741-6A4F-6BE3-71ACE7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1CB6EE-16FD-D3D6-0728-8BB74A4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D77F5-42A3-4B89-3BAB-AF554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8027-6323-895D-4535-CF8C15C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5B6E1C-C300-8924-7B75-192ABB5F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6A0B24-0B4B-DBF4-A039-8A9C93E9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BA0755-0DE1-D5E3-4776-A84899D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9115E-838E-4936-5060-95F0009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B8AD21-2E74-8E66-3346-79EB65E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4DCF-B06F-762F-BFAE-5779A9DC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9458E9-05DC-B68A-1EF6-A46CA080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25700A-DE71-F042-791D-F3727D6A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542909-9906-25EC-54EA-69836FD7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4488575-6A10-825F-0601-8720B6C7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3BE475-5F4D-AC71-E90A-D01C74C2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662AA2-B538-9F29-BBC5-23544AEE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EE3D582-BFD5-26C3-8B31-383EF8D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4ECF-A4E2-BE9F-30EA-812FC61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4C54527-D5B2-DB29-C400-844F265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0473DF-3893-0A1B-5166-3524795F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469A06-529C-6E8D-8034-1669AA3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4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02BC68-04E8-51B8-0263-D9BCAD8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8433322-1218-B44C-BF0E-A157601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96D8BD-E7D4-9A7E-B3D5-D74DFF0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E7-6DB9-72BB-7ADA-F27650B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4439D5-4415-1A8C-C56D-934FFD4A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94528B-D88F-D827-7CEF-CA3CF3CC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7D76AA-CF84-2A86-ABE9-9ECB174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FF140-EA3F-FFD0-65EF-E629CAAD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A07CB6-EE6E-5DB2-E829-8402557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4B82-59DA-A120-E9E1-C5DC48C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CB25A0-B812-32AF-BC63-7EBF7670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7E6E53-0916-18B9-8D83-032DB7C9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5215AF-9FC7-C472-6C85-C5FFECD8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975D44-8B45-41CF-B15C-23B432E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F26EC2-20A7-95DB-A2B2-80DB9E5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7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67F5CFC-1050-7179-6DC4-AEC8980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608F-798D-A889-852B-A48687D6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B823D-9FDB-9EC4-D76A-DC768FEC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D21-DBED-464B-A81B-82D7D604F54A}" type="datetimeFigureOut">
              <a:rPr lang="da-DK" smtClean="0"/>
              <a:t>29.12.2022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06C029-A489-55A9-83A0-D502031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BA90D-BBEF-3145-EA3C-91ABDAFC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0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4C751533-3C02-F391-6792-B78CD88342D7}"/>
              </a:ext>
            </a:extLst>
          </p:cNvPr>
          <p:cNvGrpSpPr/>
          <p:nvPr/>
        </p:nvGrpSpPr>
        <p:grpSpPr>
          <a:xfrm>
            <a:off x="6086719" y="2029262"/>
            <a:ext cx="1228817" cy="773075"/>
            <a:chOff x="3573645" y="4119905"/>
            <a:chExt cx="1228817" cy="773075"/>
          </a:xfrm>
        </p:grpSpPr>
        <p:pic>
          <p:nvPicPr>
            <p:cNvPr id="7" name="Billede 6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27D2508E-5ABA-29D3-E671-3C729904C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92" b="89744" l="10000" r="90000">
                          <a14:foregroundMark x1="62500" y1="7692" x2="73333" y2="55128"/>
                          <a14:foregroundMark x1="73333" y1="55128" x2="12500" y2="32051"/>
                          <a14:foregroundMark x1="12500" y1="32051" x2="28333" y2="7692"/>
                        </a14:backgroundRemoval>
                      </a14:imgEffect>
                    </a14:imgLayer>
                  </a14:imgProps>
                </a:ext>
              </a:extLst>
            </a:blip>
            <a:srcRect b="35940"/>
            <a:stretch/>
          </p:blipFill>
          <p:spPr>
            <a:xfrm>
              <a:off x="3807054" y="4119905"/>
              <a:ext cx="762000" cy="634576"/>
            </a:xfrm>
            <a:prstGeom prst="rect">
              <a:avLst/>
            </a:prstGeom>
          </p:spPr>
        </p:pic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47492F3-C347-BFB0-BC1E-98877ABA26E2}"/>
                </a:ext>
              </a:extLst>
            </p:cNvPr>
            <p:cNvSpPr txBox="1"/>
            <p:nvPr/>
          </p:nvSpPr>
          <p:spPr>
            <a:xfrm>
              <a:off x="3573645" y="4615981"/>
              <a:ext cx="122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Compute Engine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D704FB4-0406-73D5-503A-7A54888D3A02}"/>
              </a:ext>
            </a:extLst>
          </p:cNvPr>
          <p:cNvGrpSpPr/>
          <p:nvPr/>
        </p:nvGrpSpPr>
        <p:grpSpPr>
          <a:xfrm>
            <a:off x="5189633" y="-24360"/>
            <a:ext cx="997700" cy="911575"/>
            <a:chOff x="5932174" y="4754481"/>
            <a:chExt cx="997700" cy="911575"/>
          </a:xfrm>
        </p:grpSpPr>
        <p:pic>
          <p:nvPicPr>
            <p:cNvPr id="9" name="Billede 8">
              <a:extLst>
                <a:ext uri="{FF2B5EF4-FFF2-40B4-BE49-F238E27FC236}">
                  <a16:creationId xmlns:a16="http://schemas.microsoft.com/office/drawing/2014/main" id="{F9D12679-40E4-02FE-43FD-F880203BF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19" b="89726" l="10000" r="90000">
                          <a14:foregroundMark x1="65385" y1="10959" x2="22308" y2="49315"/>
                          <a14:foregroundMark x1="22308" y1="49315" x2="80769" y2="52055"/>
                          <a14:foregroundMark x1="80769" y1="52055" x2="43846" y2="11644"/>
                          <a14:foregroundMark x1="43846" y1="11644" x2="57692" y2="9589"/>
                          <a14:foregroundMark x1="30000" y1="8219" x2="65385" y2="8219"/>
                        </a14:backgroundRemoval>
                      </a14:imgEffect>
                    </a14:imgLayer>
                  </a14:imgProps>
                </a:ext>
              </a:extLst>
            </a:blip>
            <a:srcRect b="31553"/>
            <a:stretch/>
          </p:blipFill>
          <p:spPr>
            <a:xfrm>
              <a:off x="5932174" y="4754481"/>
              <a:ext cx="825500" cy="634576"/>
            </a:xfrm>
            <a:prstGeom prst="rect">
              <a:avLst/>
            </a:prstGeom>
          </p:spPr>
        </p:pic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EFDC3B74-8F61-6919-CB22-AB4A67B602EF}"/>
                </a:ext>
              </a:extLst>
            </p:cNvPr>
            <p:cNvSpPr txBox="1"/>
            <p:nvPr/>
          </p:nvSpPr>
          <p:spPr>
            <a:xfrm>
              <a:off x="5932174" y="5389057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IAM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EB8ED01-B3A7-2FEC-CC23-53933E8D8AC5}"/>
              </a:ext>
            </a:extLst>
          </p:cNvPr>
          <p:cNvGrpSpPr/>
          <p:nvPr/>
        </p:nvGrpSpPr>
        <p:grpSpPr>
          <a:xfrm>
            <a:off x="3807054" y="1964215"/>
            <a:ext cx="997700" cy="854483"/>
            <a:chOff x="8764590" y="5243880"/>
            <a:chExt cx="997700" cy="854483"/>
          </a:xfrm>
        </p:grpSpPr>
        <p:pic>
          <p:nvPicPr>
            <p:cNvPr id="15" name="Billede 1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52699FFB-AD53-5D6A-116B-951B72BB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89773" l="9551" r="89888">
                          <a14:foregroundMark x1="34831" y1="6818" x2="25281" y2="48864"/>
                          <a14:foregroundMark x1="25281" y1="48864" x2="64607" y2="69886"/>
                          <a14:foregroundMark x1="64607" y1="69886" x2="89326" y2="35227"/>
                          <a14:foregroundMark x1="89326" y1="35227" x2="70787" y2="9091"/>
                        </a14:backgroundRemoval>
                      </a14:imgEffect>
                    </a14:imgLayer>
                  </a14:imgProps>
                </a:ext>
              </a:extLst>
            </a:blip>
            <a:srcRect l="15780" r="-1" b="29046"/>
            <a:stretch/>
          </p:blipFill>
          <p:spPr>
            <a:xfrm>
              <a:off x="8850388" y="5243880"/>
              <a:ext cx="693239" cy="577484"/>
            </a:xfrm>
            <a:prstGeom prst="rect">
              <a:avLst/>
            </a:prstGeom>
          </p:spPr>
        </p:pic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218609C2-8A61-1016-41FA-EC2AD745EFE3}"/>
                </a:ext>
              </a:extLst>
            </p:cNvPr>
            <p:cNvSpPr txBox="1"/>
            <p:nvPr/>
          </p:nvSpPr>
          <p:spPr>
            <a:xfrm>
              <a:off x="8764590" y="5821364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ML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9F5577E2-EED7-E61B-E702-D5642AB737E1}"/>
              </a:ext>
            </a:extLst>
          </p:cNvPr>
          <p:cNvGrpSpPr/>
          <p:nvPr/>
        </p:nvGrpSpPr>
        <p:grpSpPr>
          <a:xfrm>
            <a:off x="4036128" y="-24360"/>
            <a:ext cx="997700" cy="893733"/>
            <a:chOff x="7731357" y="2616966"/>
            <a:chExt cx="997700" cy="893733"/>
          </a:xfrm>
        </p:grpSpPr>
        <p:pic>
          <p:nvPicPr>
            <p:cNvPr id="11" name="Billede 10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CC3D288C-8812-F5C8-115D-E802CD7EB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494" b="89873" l="9483" r="94828">
                          <a14:foregroundMark x1="31897" y1="10759" x2="31897" y2="58228"/>
                          <a14:foregroundMark x1="31897" y1="58228" x2="94828" y2="46203"/>
                          <a14:foregroundMark x1="94828" y1="46203" x2="48276" y2="12025"/>
                          <a14:foregroundMark x1="48276" y1="12025" x2="84483" y2="51266"/>
                          <a14:foregroundMark x1="84483" y1="51266" x2="25862" y2="59494"/>
                        </a14:backgroundRemoval>
                      </a14:imgEffect>
                    </a14:imgLayer>
                  </a14:imgProps>
                </a:ext>
              </a:extLst>
            </a:blip>
            <a:srcRect b="24725"/>
            <a:stretch/>
          </p:blipFill>
          <p:spPr>
            <a:xfrm>
              <a:off x="7731357" y="2616966"/>
              <a:ext cx="736600" cy="755233"/>
            </a:xfrm>
            <a:prstGeom prst="rect">
              <a:avLst/>
            </a:prstGeom>
          </p:spPr>
        </p:pic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EA73B8C-360B-AD08-219B-98FF14CF65DF}"/>
                </a:ext>
              </a:extLst>
            </p:cNvPr>
            <p:cNvSpPr txBox="1"/>
            <p:nvPr/>
          </p:nvSpPr>
          <p:spPr>
            <a:xfrm>
              <a:off x="7731357" y="3233700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Monitoring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8FF5A8DB-9A1A-EE9B-7E60-5C2B6D5A0F15}"/>
              </a:ext>
            </a:extLst>
          </p:cNvPr>
          <p:cNvGrpSpPr/>
          <p:nvPr/>
        </p:nvGrpSpPr>
        <p:grpSpPr>
          <a:xfrm>
            <a:off x="2254563" y="3719669"/>
            <a:ext cx="1099931" cy="800472"/>
            <a:chOff x="8975508" y="3180933"/>
            <a:chExt cx="1099931" cy="800472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1CB9BD15-00E7-35FD-DFA3-D80F4EA2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28" b="89744" l="8333" r="96296">
                          <a14:foregroundMark x1="30556" y1="5769" x2="95370" y2="25641"/>
                          <a14:foregroundMark x1="95370" y1="25641" x2="41667" y2="56410"/>
                          <a14:foregroundMark x1="41667" y1="56410" x2="29630" y2="8974"/>
                          <a14:foregroundMark x1="29630" y1="8974" x2="76852" y2="5769"/>
                          <a14:foregroundMark x1="75000" y1="56410" x2="96296" y2="28846"/>
                        </a14:backgroundRemoval>
                      </a14:imgEffect>
                    </a14:imgLayer>
                  </a14:imgProps>
                </a:ext>
              </a:extLst>
            </a:blip>
            <a:srcRect l="12343" b="33175"/>
            <a:stretch/>
          </p:blipFill>
          <p:spPr>
            <a:xfrm>
              <a:off x="9197008" y="3180933"/>
              <a:ext cx="601153" cy="661973"/>
            </a:xfrm>
            <a:prstGeom prst="rect">
              <a:avLst/>
            </a:prstGeom>
          </p:spPr>
        </p:pic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6897A201-A2E1-07B2-3C04-711BD2EAB534}"/>
                </a:ext>
              </a:extLst>
            </p:cNvPr>
            <p:cNvSpPr txBox="1"/>
            <p:nvPr/>
          </p:nvSpPr>
          <p:spPr>
            <a:xfrm>
              <a:off x="8975508" y="3704406"/>
              <a:ext cx="1099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Storage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25EB4200-3811-6771-3A55-EC4E7E517B11}"/>
              </a:ext>
            </a:extLst>
          </p:cNvPr>
          <p:cNvGrpSpPr/>
          <p:nvPr/>
        </p:nvGrpSpPr>
        <p:grpSpPr>
          <a:xfrm>
            <a:off x="804305" y="1988337"/>
            <a:ext cx="997700" cy="814000"/>
            <a:chOff x="5522078" y="1060685"/>
            <a:chExt cx="997700" cy="814000"/>
          </a:xfrm>
        </p:grpSpPr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FE4D028-2D95-0DCA-FF25-2F1EB2FC4D24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25" name="Billede 2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D44C4AFE-FAFD-A746-E7DC-D0056861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366983" y="1157340"/>
            <a:ext cx="2313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is hosting app, from where customer ID and number of desired recommendations can be inputted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C3C9D0E-3893-7A64-894A-F15C8817728C}"/>
              </a:ext>
            </a:extLst>
          </p:cNvPr>
          <p:cNvCxnSpPr>
            <a:cxnSpLocks/>
          </p:cNvCxnSpPr>
          <p:nvPr/>
        </p:nvCxnSpPr>
        <p:spPr>
          <a:xfrm>
            <a:off x="1802005" y="2326087"/>
            <a:ext cx="20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/>
          <p:nvPr/>
        </p:nvCxnSpPr>
        <p:spPr>
          <a:xfrm>
            <a:off x="1402691" y="2994582"/>
            <a:ext cx="1035709" cy="98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/>
          <p:nvPr/>
        </p:nvCxnSpPr>
        <p:spPr>
          <a:xfrm flipV="1">
            <a:off x="3246783" y="2802337"/>
            <a:ext cx="834887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1270" y="2346550"/>
            <a:ext cx="16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4865737" y="-3713227"/>
            <a:ext cx="368300" cy="9433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24F4DB7B-DC79-F8DB-9F1E-A70DAC3EB927}"/>
              </a:ext>
            </a:extLst>
          </p:cNvPr>
          <p:cNvSpPr txBox="1"/>
          <p:nvPr/>
        </p:nvSpPr>
        <p:spPr>
          <a:xfrm>
            <a:off x="1887803" y="2360716"/>
            <a:ext cx="196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triggers model, as well as data. Also it parses the customer id and number of recommendations, which were given by the user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EED7787-8CA7-F04C-D97C-D9633B6F0079}"/>
              </a:ext>
            </a:extLst>
          </p:cNvPr>
          <p:cNvSpPr txBox="1"/>
          <p:nvPr/>
        </p:nvSpPr>
        <p:spPr>
          <a:xfrm>
            <a:off x="5810666" y="2818698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are computed using the compute engine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8E09725-3620-B341-581B-ACC11FD5C170}"/>
              </a:ext>
            </a:extLst>
          </p:cNvPr>
          <p:cNvSpPr txBox="1"/>
          <p:nvPr/>
        </p:nvSpPr>
        <p:spPr>
          <a:xfrm>
            <a:off x="4615238" y="1659294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model triggered will be used to make the necessary computations</a:t>
            </a: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F6C8D6B1-3953-BDAD-9D8C-AA6B57934FAE}"/>
              </a:ext>
            </a:extLst>
          </p:cNvPr>
          <p:cNvCxnSpPr>
            <a:stCxn id="7" idx="3"/>
          </p:cNvCxnSpPr>
          <p:nvPr/>
        </p:nvCxnSpPr>
        <p:spPr>
          <a:xfrm>
            <a:off x="7082128" y="2346550"/>
            <a:ext cx="13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D45AD7F1-4757-72B4-729F-6088FBA95049}"/>
              </a:ext>
            </a:extLst>
          </p:cNvPr>
          <p:cNvGrpSpPr/>
          <p:nvPr/>
        </p:nvGrpSpPr>
        <p:grpSpPr>
          <a:xfrm>
            <a:off x="8406365" y="2022966"/>
            <a:ext cx="997700" cy="814000"/>
            <a:chOff x="5522078" y="1060685"/>
            <a:chExt cx="997700" cy="814000"/>
          </a:xfrm>
        </p:grpSpPr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7BD82F9-E469-D8A0-6A09-DEBDE77C39B8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52" name="Billede 51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B053110B-3178-ECAB-1C2B-5B18E7929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53" name="Tekstfelt 52">
            <a:extLst>
              <a:ext uri="{FF2B5EF4-FFF2-40B4-BE49-F238E27FC236}">
                <a16:creationId xmlns:a16="http://schemas.microsoft.com/office/drawing/2014/main" id="{2CA25E2F-C6B8-EA97-5200-D1DDC984C87A}"/>
              </a:ext>
            </a:extLst>
          </p:cNvPr>
          <p:cNvSpPr txBox="1"/>
          <p:nvPr/>
        </p:nvSpPr>
        <p:spPr>
          <a:xfrm>
            <a:off x="7871791" y="1572838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recommendations are shown in the app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3366314" y="1050175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</p:spTree>
    <p:extLst>
      <p:ext uri="{BB962C8B-B14F-4D97-AF65-F5344CB8AC3E}">
        <p14:creationId xmlns:p14="http://schemas.microsoft.com/office/powerpoint/2010/main" val="14646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felt 19">
            <a:extLst>
              <a:ext uri="{FF2B5EF4-FFF2-40B4-BE49-F238E27FC236}">
                <a16:creationId xmlns:a16="http://schemas.microsoft.com/office/drawing/2014/main" id="{EFDC3B74-8F61-6919-CB22-AB4A67B602EF}"/>
              </a:ext>
            </a:extLst>
          </p:cNvPr>
          <p:cNvSpPr txBox="1"/>
          <p:nvPr/>
        </p:nvSpPr>
        <p:spPr>
          <a:xfrm>
            <a:off x="6388638" y="629827"/>
            <a:ext cx="99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Cloud IAM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CEA73B8C-360B-AD08-219B-98FF14CF65DF}"/>
              </a:ext>
            </a:extLst>
          </p:cNvPr>
          <p:cNvSpPr txBox="1"/>
          <p:nvPr/>
        </p:nvSpPr>
        <p:spPr>
          <a:xfrm>
            <a:off x="5251090" y="614351"/>
            <a:ext cx="99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Monitoring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6897A201-A2E1-07B2-3C04-711BD2EAB534}"/>
              </a:ext>
            </a:extLst>
          </p:cNvPr>
          <p:cNvSpPr txBox="1"/>
          <p:nvPr/>
        </p:nvSpPr>
        <p:spPr>
          <a:xfrm>
            <a:off x="9218560" y="4719841"/>
            <a:ext cx="109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Cloud Storage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-41515" y="3069512"/>
            <a:ext cx="1930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Cloud run manages the image in the container and scales the cloud infrastructure whenever it is necessary.</a:t>
            </a:r>
          </a:p>
        </p:txBody>
      </p: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>
            <a:cxnSpLocks/>
          </p:cNvCxnSpPr>
          <p:nvPr/>
        </p:nvCxnSpPr>
        <p:spPr>
          <a:xfrm flipH="1" flipV="1">
            <a:off x="1093118" y="2667025"/>
            <a:ext cx="1278301" cy="111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>
            <a:cxnSpLocks/>
          </p:cNvCxnSpPr>
          <p:nvPr/>
        </p:nvCxnSpPr>
        <p:spPr>
          <a:xfrm>
            <a:off x="1217614" y="1996005"/>
            <a:ext cx="1637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</p:cNvCxnSpPr>
          <p:nvPr/>
        </p:nvCxnSpPr>
        <p:spPr>
          <a:xfrm>
            <a:off x="944343" y="2667025"/>
            <a:ext cx="1282022" cy="110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6030762" y="-4289636"/>
            <a:ext cx="368300" cy="11662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4478700" y="873604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72DF8DE-D125-B35A-33BF-FD155E0B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01" y="3772960"/>
            <a:ext cx="769661" cy="7696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A138594-224A-6376-21C0-B9870F5C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70" y="4078808"/>
            <a:ext cx="689113" cy="68911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F462FEA-9B02-EB04-025D-357EC493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354" y="1656889"/>
            <a:ext cx="784730" cy="78473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C48E1D1E-D193-1B2F-0213-7C283D48A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635" y="-125658"/>
            <a:ext cx="967186" cy="999262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0AB5C2B-4356-24E4-1909-D57C574C9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53" y="1677385"/>
            <a:ext cx="637240" cy="637240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FE4AADE2-F8EA-EADE-FB7F-66CACCE79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356" y="-15520"/>
            <a:ext cx="736600" cy="736600"/>
          </a:xfrm>
          <a:prstGeom prst="rect">
            <a:avLst/>
          </a:prstGeom>
        </p:spPr>
      </p:pic>
      <p:sp>
        <p:nvSpPr>
          <p:cNvPr id="55" name="Tekstfelt 54">
            <a:extLst>
              <a:ext uri="{FF2B5EF4-FFF2-40B4-BE49-F238E27FC236}">
                <a16:creationId xmlns:a16="http://schemas.microsoft.com/office/drawing/2014/main" id="{F7DAA1BB-D745-EAD2-07C9-C795899989B1}"/>
              </a:ext>
            </a:extLst>
          </p:cNvPr>
          <p:cNvSpPr txBox="1"/>
          <p:nvPr/>
        </p:nvSpPr>
        <p:spPr>
          <a:xfrm>
            <a:off x="321057" y="2275481"/>
            <a:ext cx="99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Cloud Run</a:t>
            </a: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E53B6863-70A0-E3C2-228A-9657F744A38E}"/>
              </a:ext>
            </a:extLst>
          </p:cNvPr>
          <p:cNvSpPr txBox="1"/>
          <p:nvPr/>
        </p:nvSpPr>
        <p:spPr>
          <a:xfrm>
            <a:off x="1758772" y="4500851"/>
            <a:ext cx="135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Container Registry</a:t>
            </a: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9DD5EBF-8E39-94CC-AE25-8C35CDA6A7EE}"/>
              </a:ext>
            </a:extLst>
          </p:cNvPr>
          <p:cNvSpPr txBox="1"/>
          <p:nvPr/>
        </p:nvSpPr>
        <p:spPr>
          <a:xfrm>
            <a:off x="2729752" y="3853656"/>
            <a:ext cx="21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docker image have been uploaded to Container Registry.</a:t>
            </a:r>
          </a:p>
        </p:txBody>
      </p:sp>
      <p:sp>
        <p:nvSpPr>
          <p:cNvPr id="63" name="Tekstfelt 62">
            <a:extLst>
              <a:ext uri="{FF2B5EF4-FFF2-40B4-BE49-F238E27FC236}">
                <a16:creationId xmlns:a16="http://schemas.microsoft.com/office/drawing/2014/main" id="{7BF81820-9359-92F4-0A6C-F290714318F9}"/>
              </a:ext>
            </a:extLst>
          </p:cNvPr>
          <p:cNvSpPr txBox="1"/>
          <p:nvPr/>
        </p:nvSpPr>
        <p:spPr>
          <a:xfrm>
            <a:off x="3227036" y="2390026"/>
            <a:ext cx="138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Compute Engine</a:t>
            </a:r>
          </a:p>
        </p:txBody>
      </p:sp>
      <p:cxnSp>
        <p:nvCxnSpPr>
          <p:cNvPr id="68" name="Lige pilforbindelse 67">
            <a:extLst>
              <a:ext uri="{FF2B5EF4-FFF2-40B4-BE49-F238E27FC236}">
                <a16:creationId xmlns:a16="http://schemas.microsoft.com/office/drawing/2014/main" id="{85527A1E-3E13-7DFE-6FA7-71FA27BC871E}"/>
              </a:ext>
            </a:extLst>
          </p:cNvPr>
          <p:cNvCxnSpPr>
            <a:cxnSpLocks/>
          </p:cNvCxnSpPr>
          <p:nvPr/>
        </p:nvCxnSpPr>
        <p:spPr>
          <a:xfrm>
            <a:off x="321057" y="5304736"/>
            <a:ext cx="11493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felt 69">
            <a:extLst>
              <a:ext uri="{FF2B5EF4-FFF2-40B4-BE49-F238E27FC236}">
                <a16:creationId xmlns:a16="http://schemas.microsoft.com/office/drawing/2014/main" id="{2C760611-0E1F-A7C6-0DBC-86B2FB654E0E}"/>
              </a:ext>
            </a:extLst>
          </p:cNvPr>
          <p:cNvSpPr txBox="1"/>
          <p:nvPr/>
        </p:nvSpPr>
        <p:spPr>
          <a:xfrm>
            <a:off x="5332644" y="5500469"/>
            <a:ext cx="133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Timeline</a:t>
            </a:r>
          </a:p>
        </p:txBody>
      </p:sp>
      <p:sp>
        <p:nvSpPr>
          <p:cNvPr id="71" name="Tekstfelt 70">
            <a:extLst>
              <a:ext uri="{FF2B5EF4-FFF2-40B4-BE49-F238E27FC236}">
                <a16:creationId xmlns:a16="http://schemas.microsoft.com/office/drawing/2014/main" id="{6D05E6BF-8114-8A68-0784-326ADE5BE37B}"/>
              </a:ext>
            </a:extLst>
          </p:cNvPr>
          <p:cNvSpPr txBox="1"/>
          <p:nvPr/>
        </p:nvSpPr>
        <p:spPr>
          <a:xfrm>
            <a:off x="1229407" y="2002555"/>
            <a:ext cx="214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Cloud run starts an compute engine (virtual machine), which unfolds the docker image, and hosts the application.</a:t>
            </a:r>
          </a:p>
        </p:txBody>
      </p:sp>
      <p:cxnSp>
        <p:nvCxnSpPr>
          <p:cNvPr id="73" name="Lige pilforbindelse 72">
            <a:extLst>
              <a:ext uri="{FF2B5EF4-FFF2-40B4-BE49-F238E27FC236}">
                <a16:creationId xmlns:a16="http://schemas.microsoft.com/office/drawing/2014/main" id="{9F91DAE1-CE56-6F62-3CC9-D9A1EF27DDC4}"/>
              </a:ext>
            </a:extLst>
          </p:cNvPr>
          <p:cNvCxnSpPr>
            <a:cxnSpLocks/>
          </p:cNvCxnSpPr>
          <p:nvPr/>
        </p:nvCxnSpPr>
        <p:spPr>
          <a:xfrm>
            <a:off x="4165530" y="2002555"/>
            <a:ext cx="2107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fik 74">
            <a:extLst>
              <a:ext uri="{FF2B5EF4-FFF2-40B4-BE49-F238E27FC236}">
                <a16:creationId xmlns:a16="http://schemas.microsoft.com/office/drawing/2014/main" id="{A4E401C6-D69C-6161-84A1-E63390A226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598" t="33829" r="67845" b="38188"/>
          <a:stretch/>
        </p:blipFill>
        <p:spPr>
          <a:xfrm>
            <a:off x="6348127" y="1531718"/>
            <a:ext cx="950401" cy="1040629"/>
          </a:xfrm>
          <a:prstGeom prst="rect">
            <a:avLst/>
          </a:prstGeom>
        </p:spPr>
      </p:pic>
      <p:sp>
        <p:nvSpPr>
          <p:cNvPr id="76" name="Tekstfelt 75">
            <a:extLst>
              <a:ext uri="{FF2B5EF4-FFF2-40B4-BE49-F238E27FC236}">
                <a16:creationId xmlns:a16="http://schemas.microsoft.com/office/drawing/2014/main" id="{430A4FE0-6858-953A-C02E-30180D873740}"/>
              </a:ext>
            </a:extLst>
          </p:cNvPr>
          <p:cNvSpPr txBox="1"/>
          <p:nvPr/>
        </p:nvSpPr>
        <p:spPr>
          <a:xfrm>
            <a:off x="5997927" y="2429837"/>
            <a:ext cx="1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Application</a:t>
            </a:r>
            <a:r>
              <a:rPr lang="en-GB" sz="1200" dirty="0"/>
              <a:t> created in python using the streamlit library</a:t>
            </a:r>
          </a:p>
        </p:txBody>
      </p:sp>
      <p:sp>
        <p:nvSpPr>
          <p:cNvPr id="77" name="Smilende ansigt 76">
            <a:extLst>
              <a:ext uri="{FF2B5EF4-FFF2-40B4-BE49-F238E27FC236}">
                <a16:creationId xmlns:a16="http://schemas.microsoft.com/office/drawing/2014/main" id="{1DD6F2F8-48AB-9DC4-A79E-3F9C5A5DE42F}"/>
              </a:ext>
            </a:extLst>
          </p:cNvPr>
          <p:cNvSpPr/>
          <p:nvPr/>
        </p:nvSpPr>
        <p:spPr>
          <a:xfrm>
            <a:off x="8328531" y="3755643"/>
            <a:ext cx="633785" cy="646331"/>
          </a:xfrm>
          <a:prstGeom prst="smileyFac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kstfelt 79">
            <a:extLst>
              <a:ext uri="{FF2B5EF4-FFF2-40B4-BE49-F238E27FC236}">
                <a16:creationId xmlns:a16="http://schemas.microsoft.com/office/drawing/2014/main" id="{5EEB2207-3A22-CAF7-F041-0ED783D8F487}"/>
              </a:ext>
            </a:extLst>
          </p:cNvPr>
          <p:cNvSpPr txBox="1"/>
          <p:nvPr/>
        </p:nvSpPr>
        <p:spPr>
          <a:xfrm>
            <a:off x="4405769" y="2060291"/>
            <a:ext cx="183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Compute engine will run the python script and other commands in the docker container.</a:t>
            </a:r>
          </a:p>
        </p:txBody>
      </p:sp>
      <p:cxnSp>
        <p:nvCxnSpPr>
          <p:cNvPr id="83" name="Lige pilforbindelse 82">
            <a:extLst>
              <a:ext uri="{FF2B5EF4-FFF2-40B4-BE49-F238E27FC236}">
                <a16:creationId xmlns:a16="http://schemas.microsoft.com/office/drawing/2014/main" id="{D1FDF100-7A6A-85C4-FEA0-4C4734C4898D}"/>
              </a:ext>
            </a:extLst>
          </p:cNvPr>
          <p:cNvCxnSpPr>
            <a:cxnSpLocks/>
          </p:cNvCxnSpPr>
          <p:nvPr/>
        </p:nvCxnSpPr>
        <p:spPr>
          <a:xfrm flipH="1" flipV="1">
            <a:off x="7298528" y="2314625"/>
            <a:ext cx="1204234" cy="132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kstfelt 84">
            <a:extLst>
              <a:ext uri="{FF2B5EF4-FFF2-40B4-BE49-F238E27FC236}">
                <a16:creationId xmlns:a16="http://schemas.microsoft.com/office/drawing/2014/main" id="{8606E4D9-2F29-F8F4-B95F-322AD0898857}"/>
              </a:ext>
            </a:extLst>
          </p:cNvPr>
          <p:cNvSpPr txBox="1"/>
          <p:nvPr/>
        </p:nvSpPr>
        <p:spPr>
          <a:xfrm>
            <a:off x="8374334" y="4442266"/>
            <a:ext cx="94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User</a:t>
            </a:r>
          </a:p>
        </p:txBody>
      </p:sp>
      <p:sp>
        <p:nvSpPr>
          <p:cNvPr id="86" name="Tekstfelt 85">
            <a:extLst>
              <a:ext uri="{FF2B5EF4-FFF2-40B4-BE49-F238E27FC236}">
                <a16:creationId xmlns:a16="http://schemas.microsoft.com/office/drawing/2014/main" id="{118A0D7E-7AB9-00C6-5960-7A728B2B3805}"/>
              </a:ext>
            </a:extLst>
          </p:cNvPr>
          <p:cNvSpPr txBox="1"/>
          <p:nvPr/>
        </p:nvSpPr>
        <p:spPr>
          <a:xfrm>
            <a:off x="6767222" y="3148024"/>
            <a:ext cx="1474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User react with the application by supplying a customer id and a desired amount of recommendations</a:t>
            </a:r>
          </a:p>
        </p:txBody>
      </p:sp>
      <p:cxnSp>
        <p:nvCxnSpPr>
          <p:cNvPr id="89" name="Lige pilforbindelse 88">
            <a:extLst>
              <a:ext uri="{FF2B5EF4-FFF2-40B4-BE49-F238E27FC236}">
                <a16:creationId xmlns:a16="http://schemas.microsoft.com/office/drawing/2014/main" id="{FC8F0E1E-1415-66FC-D432-7190A94E6394}"/>
              </a:ext>
            </a:extLst>
          </p:cNvPr>
          <p:cNvCxnSpPr/>
          <p:nvPr/>
        </p:nvCxnSpPr>
        <p:spPr>
          <a:xfrm>
            <a:off x="7504319" y="2049254"/>
            <a:ext cx="2157429" cy="20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Lige pilforbindelse 90">
            <a:extLst>
              <a:ext uri="{FF2B5EF4-FFF2-40B4-BE49-F238E27FC236}">
                <a16:creationId xmlns:a16="http://schemas.microsoft.com/office/drawing/2014/main" id="{3DFD6F73-9525-11E1-6A1F-040D9EC37A42}"/>
              </a:ext>
            </a:extLst>
          </p:cNvPr>
          <p:cNvCxnSpPr>
            <a:cxnSpLocks/>
          </p:cNvCxnSpPr>
          <p:nvPr/>
        </p:nvCxnSpPr>
        <p:spPr>
          <a:xfrm flipH="1" flipV="1">
            <a:off x="7444525" y="2155700"/>
            <a:ext cx="2047046" cy="191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felt 93">
            <a:extLst>
              <a:ext uri="{FF2B5EF4-FFF2-40B4-BE49-F238E27FC236}">
                <a16:creationId xmlns:a16="http://schemas.microsoft.com/office/drawing/2014/main" id="{F6980475-C178-9FAF-2553-AB36728E878B}"/>
              </a:ext>
            </a:extLst>
          </p:cNvPr>
          <p:cNvSpPr txBox="1"/>
          <p:nvPr/>
        </p:nvSpPr>
        <p:spPr>
          <a:xfrm>
            <a:off x="8729845" y="2730499"/>
            <a:ext cx="152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python script requests and receives data and models</a:t>
            </a:r>
          </a:p>
        </p:txBody>
      </p:sp>
      <p:cxnSp>
        <p:nvCxnSpPr>
          <p:cNvPr id="96" name="Lige pilforbindelse 95">
            <a:extLst>
              <a:ext uri="{FF2B5EF4-FFF2-40B4-BE49-F238E27FC236}">
                <a16:creationId xmlns:a16="http://schemas.microsoft.com/office/drawing/2014/main" id="{9273D0A9-EF3B-DF73-977C-8EEC06AA69CD}"/>
              </a:ext>
            </a:extLst>
          </p:cNvPr>
          <p:cNvCxnSpPr>
            <a:cxnSpLocks/>
          </p:cNvCxnSpPr>
          <p:nvPr/>
        </p:nvCxnSpPr>
        <p:spPr>
          <a:xfrm>
            <a:off x="7504319" y="1996005"/>
            <a:ext cx="3256446" cy="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Billede 96">
            <a:extLst>
              <a:ext uri="{FF2B5EF4-FFF2-40B4-BE49-F238E27FC236}">
                <a16:creationId xmlns:a16="http://schemas.microsoft.com/office/drawing/2014/main" id="{F3E7B9AC-A40E-34C6-904B-FD67E6589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1979" r="18994"/>
          <a:stretch/>
        </p:blipFill>
        <p:spPr>
          <a:xfrm>
            <a:off x="10878353" y="1651091"/>
            <a:ext cx="644102" cy="818399"/>
          </a:xfrm>
          <a:prstGeom prst="rect">
            <a:avLst/>
          </a:prstGeom>
        </p:spPr>
      </p:pic>
      <p:sp>
        <p:nvSpPr>
          <p:cNvPr id="98" name="Tekstfelt 97">
            <a:extLst>
              <a:ext uri="{FF2B5EF4-FFF2-40B4-BE49-F238E27FC236}">
                <a16:creationId xmlns:a16="http://schemas.microsoft.com/office/drawing/2014/main" id="{FBBB356F-3E21-EAB3-29AC-06BA221A3C07}"/>
              </a:ext>
            </a:extLst>
          </p:cNvPr>
          <p:cNvSpPr txBox="1"/>
          <p:nvPr/>
        </p:nvSpPr>
        <p:spPr>
          <a:xfrm>
            <a:off x="8562556" y="1984178"/>
            <a:ext cx="16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Relevant recommendations are made for the user</a:t>
            </a:r>
          </a:p>
        </p:txBody>
      </p:sp>
      <p:sp>
        <p:nvSpPr>
          <p:cNvPr id="99" name="Tekstfelt 98">
            <a:extLst>
              <a:ext uri="{FF2B5EF4-FFF2-40B4-BE49-F238E27FC236}">
                <a16:creationId xmlns:a16="http://schemas.microsoft.com/office/drawing/2014/main" id="{A02793AE-CBD9-B158-F3F2-C3C5EA48B172}"/>
              </a:ext>
            </a:extLst>
          </p:cNvPr>
          <p:cNvSpPr txBox="1"/>
          <p:nvPr/>
        </p:nvSpPr>
        <p:spPr>
          <a:xfrm>
            <a:off x="10179321" y="2413980"/>
            <a:ext cx="195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Relevant</a:t>
            </a:r>
            <a:r>
              <a:rPr lang="en-GB" sz="1200" b="1" dirty="0"/>
              <a:t>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9474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244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8</cp:revision>
  <dcterms:created xsi:type="dcterms:W3CDTF">2022-11-28T14:31:43Z</dcterms:created>
  <dcterms:modified xsi:type="dcterms:W3CDTF">2022-12-29T17:31:05Z</dcterms:modified>
</cp:coreProperties>
</file>