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1"/>
  </p:normalViewPr>
  <p:slideViewPr>
    <p:cSldViewPr snapToGrid="0" snapToObjects="1">
      <p:cViewPr varScale="1">
        <p:scale>
          <a:sx n="96" d="100"/>
          <a:sy n="96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887E6-E5BA-9AE2-0C23-698BC5EC4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64E03E-72C7-FBB3-EE0D-892D6E9A7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B9F86F-8566-D0EF-D90E-B719B536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0B3171-436B-4845-3A58-9AE0B62B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CFFC92-DFC7-1C0D-2DD6-4BA0CE40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81AAE-6F43-549B-E3E6-7A23060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BB65CA5-8ADC-0C7A-03B4-DCEB048B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B1A8F4-357F-B848-3259-6042952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1DCA1C-50AD-48B6-A126-F617DF55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85E88-F93C-618F-415C-996B2CC0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7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5401D9C-064A-2A31-7CA1-E9E448F7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814B2A2-130D-0B5B-0928-D4848DE51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3FA6DE-1672-B9B2-EC79-D3194B92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53564F-5C84-84A8-B6E1-678C5788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23B2FE-0C01-A927-65E1-1C3C612B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9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D7D6D-3BF1-1F65-4413-72CCDE67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889A044-DC9E-60E6-F0CD-B6AF5D9D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FD3547-6498-1E7E-5F6F-D1AFA307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B759A6-C537-4B01-9503-69D67187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B7506D-CD97-67F9-4746-D7FB5AAD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41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374C4-A4AB-70E6-DC1C-F746B9F1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DAFA39-6799-DB05-90C6-F5E8C53D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6F84D1-D741-6A4F-6BE3-71ACE72D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1CB6EE-16FD-D3D6-0728-8BB74A4D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7D77F5-42A3-4B89-3BAB-AF55401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8027-6323-895D-4535-CF8C15C6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5B6E1C-C300-8924-7B75-192ABB5FD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06A0B24-0B4B-DBF4-A039-8A9C93E9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BA0755-0DE1-D5E3-4776-A84899D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99115E-838E-4936-5060-95F0009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B8AD21-2E74-8E66-3346-79EB65E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4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4DCF-B06F-762F-BFAE-5779A9DC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9458E9-05DC-B68A-1EF6-A46CA080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25700A-DE71-F042-791D-F3727D6A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7542909-9906-25EC-54EA-69836FD7B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4488575-6A10-825F-0601-8720B6C71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3BE475-5F4D-AC71-E90A-D01C74C2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9662AA2-B538-9F29-BBC5-23544AEE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EE3D582-BFD5-26C3-8B31-383EF8DE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0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34ECF-A4E2-BE9F-30EA-812FC615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4C54527-D5B2-DB29-C400-844F265B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10473DF-3893-0A1B-5166-3524795F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469A06-529C-6E8D-8034-1669AA34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74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E02BC68-04E8-51B8-0263-D9BCAD8C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8433322-1218-B44C-BF0E-A157601D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296D8BD-E7D4-9A7E-B3D5-D74DFF02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8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02E7-6DB9-72BB-7ADA-F27650B6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4439D5-4415-1A8C-C56D-934FFD4A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94528B-D88F-D827-7CEF-CA3CF3CC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7D76AA-CF84-2A86-ABE9-9ECB1746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BEFF140-EA3F-FFD0-65EF-E629CAAD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A07CB6-EE6E-5DB2-E829-8402557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4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D4B82-59DA-A120-E9E1-C5DC48CD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2CB25A0-B812-32AF-BC63-7EBF7670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7E6E53-0916-18B9-8D83-032DB7C9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5215AF-9FC7-C472-6C85-C5FFECD8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975D44-8B45-41CF-B15C-23B432EC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F26EC2-20A7-95DB-A2B2-80DB9E5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7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67F5CFC-1050-7179-6DC4-AEC8980F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51608F-798D-A889-852B-A48687D6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0B823D-9FDB-9EC4-D76A-DC768FECA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06C029-A489-55A9-83A0-D502031B7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BA90D-BBEF-3145-EA3C-91ABDAFC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0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e 26">
            <a:extLst>
              <a:ext uri="{FF2B5EF4-FFF2-40B4-BE49-F238E27FC236}">
                <a16:creationId xmlns:a16="http://schemas.microsoft.com/office/drawing/2014/main" id="{4C751533-3C02-F391-6792-B78CD88342D7}"/>
              </a:ext>
            </a:extLst>
          </p:cNvPr>
          <p:cNvGrpSpPr/>
          <p:nvPr/>
        </p:nvGrpSpPr>
        <p:grpSpPr>
          <a:xfrm>
            <a:off x="6086719" y="2029262"/>
            <a:ext cx="1228817" cy="773075"/>
            <a:chOff x="3573645" y="4119905"/>
            <a:chExt cx="1228817" cy="773075"/>
          </a:xfrm>
        </p:grpSpPr>
        <p:pic>
          <p:nvPicPr>
            <p:cNvPr id="7" name="Billede 6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27D2508E-5ABA-29D3-E671-3C729904C0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692" b="89744" l="10000" r="90000">
                          <a14:foregroundMark x1="62500" y1="7692" x2="73333" y2="55128"/>
                          <a14:foregroundMark x1="73333" y1="55128" x2="12500" y2="32051"/>
                          <a14:foregroundMark x1="12500" y1="32051" x2="28333" y2="7692"/>
                        </a14:backgroundRemoval>
                      </a14:imgEffect>
                    </a14:imgLayer>
                  </a14:imgProps>
                </a:ext>
              </a:extLst>
            </a:blip>
            <a:srcRect b="35940"/>
            <a:stretch/>
          </p:blipFill>
          <p:spPr>
            <a:xfrm>
              <a:off x="3807054" y="4119905"/>
              <a:ext cx="762000" cy="634576"/>
            </a:xfrm>
            <a:prstGeom prst="rect">
              <a:avLst/>
            </a:prstGeom>
          </p:spPr>
        </p:pic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347492F3-C347-BFB0-BC1E-98877ABA26E2}"/>
                </a:ext>
              </a:extLst>
            </p:cNvPr>
            <p:cNvSpPr txBox="1"/>
            <p:nvPr/>
          </p:nvSpPr>
          <p:spPr>
            <a:xfrm>
              <a:off x="3573645" y="4615981"/>
              <a:ext cx="1228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Compute Engine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FD704FB4-0406-73D5-503A-7A54888D3A02}"/>
              </a:ext>
            </a:extLst>
          </p:cNvPr>
          <p:cNvGrpSpPr/>
          <p:nvPr/>
        </p:nvGrpSpPr>
        <p:grpSpPr>
          <a:xfrm>
            <a:off x="5189633" y="-24360"/>
            <a:ext cx="997700" cy="911575"/>
            <a:chOff x="5932174" y="4754481"/>
            <a:chExt cx="997700" cy="911575"/>
          </a:xfrm>
        </p:grpSpPr>
        <p:pic>
          <p:nvPicPr>
            <p:cNvPr id="9" name="Billede 8">
              <a:extLst>
                <a:ext uri="{FF2B5EF4-FFF2-40B4-BE49-F238E27FC236}">
                  <a16:creationId xmlns:a16="http://schemas.microsoft.com/office/drawing/2014/main" id="{F9D12679-40E4-02FE-43FD-F880203BF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19" b="89726" l="10000" r="90000">
                          <a14:foregroundMark x1="65385" y1="10959" x2="22308" y2="49315"/>
                          <a14:foregroundMark x1="22308" y1="49315" x2="80769" y2="52055"/>
                          <a14:foregroundMark x1="80769" y1="52055" x2="43846" y2="11644"/>
                          <a14:foregroundMark x1="43846" y1="11644" x2="57692" y2="9589"/>
                          <a14:foregroundMark x1="30000" y1="8219" x2="65385" y2="8219"/>
                        </a14:backgroundRemoval>
                      </a14:imgEffect>
                    </a14:imgLayer>
                  </a14:imgProps>
                </a:ext>
              </a:extLst>
            </a:blip>
            <a:srcRect b="31553"/>
            <a:stretch/>
          </p:blipFill>
          <p:spPr>
            <a:xfrm>
              <a:off x="5932174" y="4754481"/>
              <a:ext cx="825500" cy="634576"/>
            </a:xfrm>
            <a:prstGeom prst="rect">
              <a:avLst/>
            </a:prstGeom>
          </p:spPr>
        </p:pic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EFDC3B74-8F61-6919-CB22-AB4A67B602EF}"/>
                </a:ext>
              </a:extLst>
            </p:cNvPr>
            <p:cNvSpPr txBox="1"/>
            <p:nvPr/>
          </p:nvSpPr>
          <p:spPr>
            <a:xfrm>
              <a:off x="5932174" y="5389057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IAM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1EB8ED01-B3A7-2FEC-CC23-53933E8D8AC5}"/>
              </a:ext>
            </a:extLst>
          </p:cNvPr>
          <p:cNvGrpSpPr/>
          <p:nvPr/>
        </p:nvGrpSpPr>
        <p:grpSpPr>
          <a:xfrm>
            <a:off x="3807054" y="1964215"/>
            <a:ext cx="997700" cy="854483"/>
            <a:chOff x="8764590" y="5243880"/>
            <a:chExt cx="997700" cy="854483"/>
          </a:xfrm>
        </p:grpSpPr>
        <p:pic>
          <p:nvPicPr>
            <p:cNvPr id="15" name="Billede 1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52699FFB-AD53-5D6A-116B-951B72BBC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89773" l="9551" r="89888">
                          <a14:foregroundMark x1="34831" y1="6818" x2="25281" y2="48864"/>
                          <a14:foregroundMark x1="25281" y1="48864" x2="64607" y2="69886"/>
                          <a14:foregroundMark x1="64607" y1="69886" x2="89326" y2="35227"/>
                          <a14:foregroundMark x1="89326" y1="35227" x2="70787" y2="9091"/>
                        </a14:backgroundRemoval>
                      </a14:imgEffect>
                    </a14:imgLayer>
                  </a14:imgProps>
                </a:ext>
              </a:extLst>
            </a:blip>
            <a:srcRect l="15780" r="-1" b="29046"/>
            <a:stretch/>
          </p:blipFill>
          <p:spPr>
            <a:xfrm>
              <a:off x="8850388" y="5243880"/>
              <a:ext cx="693239" cy="577484"/>
            </a:xfrm>
            <a:prstGeom prst="rect">
              <a:avLst/>
            </a:prstGeom>
          </p:spPr>
        </p:pic>
        <p:sp>
          <p:nvSpPr>
            <p:cNvPr id="21" name="Tekstfelt 20">
              <a:extLst>
                <a:ext uri="{FF2B5EF4-FFF2-40B4-BE49-F238E27FC236}">
                  <a16:creationId xmlns:a16="http://schemas.microsoft.com/office/drawing/2014/main" id="{218609C2-8A61-1016-41FA-EC2AD745EFE3}"/>
                </a:ext>
              </a:extLst>
            </p:cNvPr>
            <p:cNvSpPr txBox="1"/>
            <p:nvPr/>
          </p:nvSpPr>
          <p:spPr>
            <a:xfrm>
              <a:off x="8764590" y="5821364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ML</a:t>
              </a:r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9F5577E2-EED7-E61B-E702-D5642AB737E1}"/>
              </a:ext>
            </a:extLst>
          </p:cNvPr>
          <p:cNvGrpSpPr/>
          <p:nvPr/>
        </p:nvGrpSpPr>
        <p:grpSpPr>
          <a:xfrm>
            <a:off x="4036128" y="-24360"/>
            <a:ext cx="997700" cy="893733"/>
            <a:chOff x="7731357" y="2616966"/>
            <a:chExt cx="997700" cy="893733"/>
          </a:xfrm>
        </p:grpSpPr>
        <p:pic>
          <p:nvPicPr>
            <p:cNvPr id="11" name="Billede 10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CC3D288C-8812-F5C8-115D-E802CD7EB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494" b="89873" l="9483" r="94828">
                          <a14:foregroundMark x1="31897" y1="10759" x2="31897" y2="58228"/>
                          <a14:foregroundMark x1="31897" y1="58228" x2="94828" y2="46203"/>
                          <a14:foregroundMark x1="94828" y1="46203" x2="48276" y2="12025"/>
                          <a14:foregroundMark x1="48276" y1="12025" x2="84483" y2="51266"/>
                          <a14:foregroundMark x1="84483" y1="51266" x2="25862" y2="59494"/>
                        </a14:backgroundRemoval>
                      </a14:imgEffect>
                    </a14:imgLayer>
                  </a14:imgProps>
                </a:ext>
              </a:extLst>
            </a:blip>
            <a:srcRect b="24725"/>
            <a:stretch/>
          </p:blipFill>
          <p:spPr>
            <a:xfrm>
              <a:off x="7731357" y="2616966"/>
              <a:ext cx="736600" cy="755233"/>
            </a:xfrm>
            <a:prstGeom prst="rect">
              <a:avLst/>
            </a:prstGeom>
          </p:spPr>
        </p:pic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CEA73B8C-360B-AD08-219B-98FF14CF65DF}"/>
                </a:ext>
              </a:extLst>
            </p:cNvPr>
            <p:cNvSpPr txBox="1"/>
            <p:nvPr/>
          </p:nvSpPr>
          <p:spPr>
            <a:xfrm>
              <a:off x="7731357" y="3233700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Monitoring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8FF5A8DB-9A1A-EE9B-7E60-5C2B6D5A0F15}"/>
              </a:ext>
            </a:extLst>
          </p:cNvPr>
          <p:cNvGrpSpPr/>
          <p:nvPr/>
        </p:nvGrpSpPr>
        <p:grpSpPr>
          <a:xfrm>
            <a:off x="2254563" y="3719669"/>
            <a:ext cx="1099931" cy="800472"/>
            <a:chOff x="8975508" y="3180933"/>
            <a:chExt cx="1099931" cy="800472"/>
          </a:xfrm>
        </p:grpSpPr>
        <p:pic>
          <p:nvPicPr>
            <p:cNvPr id="17" name="Billede 16">
              <a:extLst>
                <a:ext uri="{FF2B5EF4-FFF2-40B4-BE49-F238E27FC236}">
                  <a16:creationId xmlns:a16="http://schemas.microsoft.com/office/drawing/2014/main" id="{1CB9BD15-00E7-35FD-DFA3-D80F4EA2E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128" b="89744" l="8333" r="96296">
                          <a14:foregroundMark x1="30556" y1="5769" x2="95370" y2="25641"/>
                          <a14:foregroundMark x1="95370" y1="25641" x2="41667" y2="56410"/>
                          <a14:foregroundMark x1="41667" y1="56410" x2="29630" y2="8974"/>
                          <a14:foregroundMark x1="29630" y1="8974" x2="76852" y2="5769"/>
                          <a14:foregroundMark x1="75000" y1="56410" x2="96296" y2="28846"/>
                        </a14:backgroundRemoval>
                      </a14:imgEffect>
                    </a14:imgLayer>
                  </a14:imgProps>
                </a:ext>
              </a:extLst>
            </a:blip>
            <a:srcRect l="12343" b="33175"/>
            <a:stretch/>
          </p:blipFill>
          <p:spPr>
            <a:xfrm>
              <a:off x="9197008" y="3180933"/>
              <a:ext cx="601153" cy="661973"/>
            </a:xfrm>
            <a:prstGeom prst="rect">
              <a:avLst/>
            </a:prstGeom>
          </p:spPr>
        </p:pic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6897A201-A2E1-07B2-3C04-711BD2EAB534}"/>
                </a:ext>
              </a:extLst>
            </p:cNvPr>
            <p:cNvSpPr txBox="1"/>
            <p:nvPr/>
          </p:nvSpPr>
          <p:spPr>
            <a:xfrm>
              <a:off x="8975508" y="3704406"/>
              <a:ext cx="1099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Storage</a:t>
              </a:r>
            </a:p>
          </p:txBody>
        </p:sp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25EB4200-3811-6771-3A55-EC4E7E517B11}"/>
              </a:ext>
            </a:extLst>
          </p:cNvPr>
          <p:cNvGrpSpPr/>
          <p:nvPr/>
        </p:nvGrpSpPr>
        <p:grpSpPr>
          <a:xfrm>
            <a:off x="804305" y="1988337"/>
            <a:ext cx="997700" cy="814000"/>
            <a:chOff x="5522078" y="1060685"/>
            <a:chExt cx="997700" cy="814000"/>
          </a:xfrm>
        </p:grpSpPr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EFE4D028-2D95-0DCA-FF25-2F1EB2FC4D24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25" name="Billede 2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D44C4AFE-FAFD-A746-E7DC-D0056861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33" name="Tekstfelt 32">
            <a:extLst>
              <a:ext uri="{FF2B5EF4-FFF2-40B4-BE49-F238E27FC236}">
                <a16:creationId xmlns:a16="http://schemas.microsoft.com/office/drawing/2014/main" id="{6131EACB-FF27-79E4-D62B-133E9336AD02}"/>
              </a:ext>
            </a:extLst>
          </p:cNvPr>
          <p:cNvSpPr txBox="1"/>
          <p:nvPr/>
        </p:nvSpPr>
        <p:spPr>
          <a:xfrm>
            <a:off x="366983" y="1157340"/>
            <a:ext cx="207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is hosting app, from where customer ID and number of desired recommendations can be </a:t>
            </a:r>
          </a:p>
        </p:txBody>
      </p: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CC3C9D0E-3893-7A64-894A-F15C8817728C}"/>
              </a:ext>
            </a:extLst>
          </p:cNvPr>
          <p:cNvCxnSpPr>
            <a:cxnSpLocks/>
          </p:cNvCxnSpPr>
          <p:nvPr/>
        </p:nvCxnSpPr>
        <p:spPr>
          <a:xfrm>
            <a:off x="1802005" y="2326087"/>
            <a:ext cx="20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59A39615-7878-5EDA-3791-287C0BFA1982}"/>
              </a:ext>
            </a:extLst>
          </p:cNvPr>
          <p:cNvCxnSpPr/>
          <p:nvPr/>
        </p:nvCxnSpPr>
        <p:spPr>
          <a:xfrm>
            <a:off x="1402691" y="2994582"/>
            <a:ext cx="1035709" cy="98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6D2BB216-7C66-6E73-FE5A-D738BE6514C3}"/>
              </a:ext>
            </a:extLst>
          </p:cNvPr>
          <p:cNvCxnSpPr/>
          <p:nvPr/>
        </p:nvCxnSpPr>
        <p:spPr>
          <a:xfrm flipV="1">
            <a:off x="3246783" y="2802337"/>
            <a:ext cx="834887" cy="108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E7315BAA-46CE-24FD-7E1F-10B7400920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1270" y="2346550"/>
            <a:ext cx="162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øjre klammeparentes 43">
            <a:extLst>
              <a:ext uri="{FF2B5EF4-FFF2-40B4-BE49-F238E27FC236}">
                <a16:creationId xmlns:a16="http://schemas.microsoft.com/office/drawing/2014/main" id="{3695AB4C-F370-5BB9-B133-7331D57828EB}"/>
              </a:ext>
            </a:extLst>
          </p:cNvPr>
          <p:cNvSpPr/>
          <p:nvPr/>
        </p:nvSpPr>
        <p:spPr>
          <a:xfrm rot="16200000">
            <a:off x="4865737" y="-3713227"/>
            <a:ext cx="368300" cy="9433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24F4DB7B-DC79-F8DB-9F1E-A70DAC3EB927}"/>
              </a:ext>
            </a:extLst>
          </p:cNvPr>
          <p:cNvSpPr txBox="1"/>
          <p:nvPr/>
        </p:nvSpPr>
        <p:spPr>
          <a:xfrm>
            <a:off x="1894396" y="2440636"/>
            <a:ext cx="156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triggers model, as well as data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4EED7787-8CA7-F04C-D97C-D9633B6F0079}"/>
              </a:ext>
            </a:extLst>
          </p:cNvPr>
          <p:cNvSpPr txBox="1"/>
          <p:nvPr/>
        </p:nvSpPr>
        <p:spPr>
          <a:xfrm>
            <a:off x="5810666" y="2818698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Recommendations are computed using the compute engine</a:t>
            </a: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08E09725-3620-B341-581B-ACC11FD5C170}"/>
              </a:ext>
            </a:extLst>
          </p:cNvPr>
          <p:cNvSpPr txBox="1"/>
          <p:nvPr/>
        </p:nvSpPr>
        <p:spPr>
          <a:xfrm>
            <a:off x="4615238" y="1659294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model triggered will be used to make the necessary computations</a:t>
            </a:r>
          </a:p>
        </p:txBody>
      </p: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F6C8D6B1-3953-BDAD-9D8C-AA6B57934FAE}"/>
              </a:ext>
            </a:extLst>
          </p:cNvPr>
          <p:cNvCxnSpPr>
            <a:stCxn id="7" idx="3"/>
          </p:cNvCxnSpPr>
          <p:nvPr/>
        </p:nvCxnSpPr>
        <p:spPr>
          <a:xfrm>
            <a:off x="7082128" y="2346550"/>
            <a:ext cx="131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D45AD7F1-4757-72B4-729F-6088FBA95049}"/>
              </a:ext>
            </a:extLst>
          </p:cNvPr>
          <p:cNvGrpSpPr/>
          <p:nvPr/>
        </p:nvGrpSpPr>
        <p:grpSpPr>
          <a:xfrm>
            <a:off x="8406365" y="2022966"/>
            <a:ext cx="997700" cy="814000"/>
            <a:chOff x="5522078" y="1060685"/>
            <a:chExt cx="997700" cy="814000"/>
          </a:xfrm>
        </p:grpSpPr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97BD82F9-E469-D8A0-6A09-DEBDE77C39B8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52" name="Billede 51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B053110B-3178-ECAB-1C2B-5B18E7929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53" name="Tekstfelt 52">
            <a:extLst>
              <a:ext uri="{FF2B5EF4-FFF2-40B4-BE49-F238E27FC236}">
                <a16:creationId xmlns:a16="http://schemas.microsoft.com/office/drawing/2014/main" id="{2CA25E2F-C6B8-EA97-5200-D1DDC984C87A}"/>
              </a:ext>
            </a:extLst>
          </p:cNvPr>
          <p:cNvSpPr txBox="1"/>
          <p:nvPr/>
        </p:nvSpPr>
        <p:spPr>
          <a:xfrm>
            <a:off x="7871791" y="1572838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recommendations are shown in the app</a:t>
            </a: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D084A2A4-E12D-4BB7-427B-226A3AF09526}"/>
              </a:ext>
            </a:extLst>
          </p:cNvPr>
          <p:cNvSpPr txBox="1"/>
          <p:nvPr/>
        </p:nvSpPr>
        <p:spPr>
          <a:xfrm>
            <a:off x="3366314" y="1050175"/>
            <a:ext cx="373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Monitoring allows us to keep an eye on traffic and failures. Cloud IAM help handle access using a key. </a:t>
            </a:r>
          </a:p>
        </p:txBody>
      </p:sp>
    </p:spTree>
    <p:extLst>
      <p:ext uri="{BB962C8B-B14F-4D97-AF65-F5344CB8AC3E}">
        <p14:creationId xmlns:p14="http://schemas.microsoft.com/office/powerpoint/2010/main" val="146463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3</cp:revision>
  <dcterms:created xsi:type="dcterms:W3CDTF">2022-11-28T14:31:43Z</dcterms:created>
  <dcterms:modified xsi:type="dcterms:W3CDTF">2022-11-28T15:41:53Z</dcterms:modified>
</cp:coreProperties>
</file>