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1" r:id="rId7"/>
    <p:sldId id="258" r:id="rId8"/>
    <p:sldId id="262" r:id="rId9"/>
    <p:sldId id="263" r:id="rId10"/>
    <p:sldId id="265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indent="0" algn="l" defTabSz="914400" rtl="0" eaLnBrk="1" latinLnBrk="0" hangingPunct="1">
      <a:lnSpc>
        <a:spcPct val="100000"/>
      </a:lnSpc>
      <a:spcBef>
        <a:spcPts val="0"/>
      </a:spcBef>
      <a:buFontTx/>
      <a:buNone/>
      <a:defRPr sz="1800" kern="1200">
        <a:solidFill>
          <a:schemeClr val="tx2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lnSpc>
        <a:spcPct val="100000"/>
      </a:lnSpc>
      <a:spcBef>
        <a:spcPts val="0"/>
      </a:spcBef>
      <a:buFont typeface="Arial" panose="020B0604020202020204" pitchFamily="34" charset="0"/>
      <a:buChar char="•"/>
      <a:defRPr sz="1800" kern="1200">
        <a:solidFill>
          <a:schemeClr val="tx2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lnSpc>
        <a:spcPct val="100000"/>
      </a:lnSpc>
      <a:spcBef>
        <a:spcPts val="0"/>
      </a:spcBef>
      <a:buFont typeface="Arial" panose="020B0604020202020204" pitchFamily="34" charset="0"/>
      <a:buChar char="•"/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lnSpc>
        <a:spcPct val="100000"/>
      </a:lnSpc>
      <a:spcBef>
        <a:spcPts val="0"/>
      </a:spcBef>
      <a:buFont typeface="Arial" panose="020B0604020202020204" pitchFamily="34" charset="0"/>
      <a:buChar char="•"/>
      <a:defRPr sz="1400" kern="1200">
        <a:solidFill>
          <a:schemeClr val="tx2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lnSpc>
        <a:spcPct val="100000"/>
      </a:lnSpc>
      <a:spcBef>
        <a:spcPts val="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0301B-3378-4BE8-A4F5-984655513181}" v="43" dt="2020-09-03T19:59:13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7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32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pold, Felix" userId="e1b9028a-1624-475a-aedf-5d43c4358c36" providerId="ADAL" clId="{AEA0301B-3378-4BE8-A4F5-984655513181}"/>
    <pc:docChg chg="undo custSel addSld delSld modSld sldOrd">
      <pc:chgData name="Leipold, Felix" userId="e1b9028a-1624-475a-aedf-5d43c4358c36" providerId="ADAL" clId="{AEA0301B-3378-4BE8-A4F5-984655513181}" dt="2020-09-03T19:59:17.548" v="1805" actId="113"/>
      <pc:docMkLst>
        <pc:docMk/>
      </pc:docMkLst>
      <pc:sldChg chg="modSp">
        <pc:chgData name="Leipold, Felix" userId="e1b9028a-1624-475a-aedf-5d43c4358c36" providerId="ADAL" clId="{AEA0301B-3378-4BE8-A4F5-984655513181}" dt="2020-09-03T15:01:14.583" v="140" actId="14100"/>
        <pc:sldMkLst>
          <pc:docMk/>
          <pc:sldMk cId="3984865156" sldId="256"/>
        </pc:sldMkLst>
        <pc:spChg chg="mod">
          <ac:chgData name="Leipold, Felix" userId="e1b9028a-1624-475a-aedf-5d43c4358c36" providerId="ADAL" clId="{AEA0301B-3378-4BE8-A4F5-984655513181}" dt="2020-09-03T14:46:42.447" v="24" actId="20577"/>
          <ac:spMkLst>
            <pc:docMk/>
            <pc:sldMk cId="3984865156" sldId="256"/>
            <ac:spMk id="4" creationId="{5C18DA75-6335-45A9-BEBF-74D792FDE780}"/>
          </ac:spMkLst>
        </pc:spChg>
        <pc:spChg chg="mod">
          <ac:chgData name="Leipold, Felix" userId="e1b9028a-1624-475a-aedf-5d43c4358c36" providerId="ADAL" clId="{AEA0301B-3378-4BE8-A4F5-984655513181}" dt="2020-09-03T15:01:14.583" v="140" actId="14100"/>
          <ac:spMkLst>
            <pc:docMk/>
            <pc:sldMk cId="3984865156" sldId="256"/>
            <ac:spMk id="5" creationId="{9C2E89C3-A8BA-40F8-BCD1-FA6F38D16296}"/>
          </ac:spMkLst>
        </pc:spChg>
      </pc:sldChg>
      <pc:sldChg chg="modSp">
        <pc:chgData name="Leipold, Felix" userId="e1b9028a-1624-475a-aedf-5d43c4358c36" providerId="ADAL" clId="{AEA0301B-3378-4BE8-A4F5-984655513181}" dt="2020-09-03T19:56:35.037" v="1745" actId="113"/>
        <pc:sldMkLst>
          <pc:docMk/>
          <pc:sldMk cId="2213327874" sldId="257"/>
        </pc:sldMkLst>
        <pc:spChg chg="mod">
          <ac:chgData name="Leipold, Felix" userId="e1b9028a-1624-475a-aedf-5d43c4358c36" providerId="ADAL" clId="{AEA0301B-3378-4BE8-A4F5-984655513181}" dt="2020-09-03T15:01:48.104" v="148" actId="20577"/>
          <ac:spMkLst>
            <pc:docMk/>
            <pc:sldMk cId="2213327874" sldId="257"/>
            <ac:spMk id="9" creationId="{C8126026-5FAC-4B7B-9DCA-9069092134FF}"/>
          </ac:spMkLst>
        </pc:spChg>
        <pc:spChg chg="mod">
          <ac:chgData name="Leipold, Felix" userId="e1b9028a-1624-475a-aedf-5d43c4358c36" providerId="ADAL" clId="{AEA0301B-3378-4BE8-A4F5-984655513181}" dt="2020-09-03T19:56:35.037" v="1745" actId="113"/>
          <ac:spMkLst>
            <pc:docMk/>
            <pc:sldMk cId="2213327874" sldId="257"/>
            <ac:spMk id="10" creationId="{AB196A70-7CC2-4800-AE38-EA893ABFC393}"/>
          </ac:spMkLst>
        </pc:spChg>
        <pc:spChg chg="mod">
          <ac:chgData name="Leipold, Felix" userId="e1b9028a-1624-475a-aedf-5d43c4358c36" providerId="ADAL" clId="{AEA0301B-3378-4BE8-A4F5-984655513181}" dt="2020-09-03T15:01:57.745" v="169" actId="20577"/>
          <ac:spMkLst>
            <pc:docMk/>
            <pc:sldMk cId="2213327874" sldId="257"/>
            <ac:spMk id="11" creationId="{A49D892C-CB7D-4A09-8706-BA1AA441595C}"/>
          </ac:spMkLst>
        </pc:spChg>
      </pc:sldChg>
      <pc:sldChg chg="modSp">
        <pc:chgData name="Leipold, Felix" userId="e1b9028a-1624-475a-aedf-5d43c4358c36" providerId="ADAL" clId="{AEA0301B-3378-4BE8-A4F5-984655513181}" dt="2020-09-03T19:55:36.319" v="1741" actId="20577"/>
        <pc:sldMkLst>
          <pc:docMk/>
          <pc:sldMk cId="268957456" sldId="258"/>
        </pc:sldMkLst>
        <pc:spChg chg="mod">
          <ac:chgData name="Leipold, Felix" userId="e1b9028a-1624-475a-aedf-5d43c4358c36" providerId="ADAL" clId="{AEA0301B-3378-4BE8-A4F5-984655513181}" dt="2020-09-03T15:36:17.283" v="926" actId="20577"/>
          <ac:spMkLst>
            <pc:docMk/>
            <pc:sldMk cId="268957456" sldId="258"/>
            <ac:spMk id="10" creationId="{6FB470EC-2866-4E02-B618-7DB7B2AF89C5}"/>
          </ac:spMkLst>
        </pc:spChg>
        <pc:spChg chg="mod">
          <ac:chgData name="Leipold, Felix" userId="e1b9028a-1624-475a-aedf-5d43c4358c36" providerId="ADAL" clId="{AEA0301B-3378-4BE8-A4F5-984655513181}" dt="2020-09-03T15:36:47.923" v="947" actId="20577"/>
          <ac:spMkLst>
            <pc:docMk/>
            <pc:sldMk cId="268957456" sldId="258"/>
            <ac:spMk id="11" creationId="{A601C23C-FF7E-49B6-996B-4ADB2FFB44E4}"/>
          </ac:spMkLst>
        </pc:spChg>
        <pc:spChg chg="mod">
          <ac:chgData name="Leipold, Felix" userId="e1b9028a-1624-475a-aedf-5d43c4358c36" providerId="ADAL" clId="{AEA0301B-3378-4BE8-A4F5-984655513181}" dt="2020-09-03T15:36:01.212" v="923" actId="113"/>
          <ac:spMkLst>
            <pc:docMk/>
            <pc:sldMk cId="268957456" sldId="258"/>
            <ac:spMk id="12" creationId="{B2922451-356A-461C-A027-54EC40924A5D}"/>
          </ac:spMkLst>
        </pc:spChg>
        <pc:spChg chg="mod">
          <ac:chgData name="Leipold, Felix" userId="e1b9028a-1624-475a-aedf-5d43c4358c36" providerId="ADAL" clId="{AEA0301B-3378-4BE8-A4F5-984655513181}" dt="2020-09-03T19:55:36.319" v="1741" actId="20577"/>
          <ac:spMkLst>
            <pc:docMk/>
            <pc:sldMk cId="268957456" sldId="258"/>
            <ac:spMk id="13" creationId="{4E6BA934-D3D0-486A-A50D-E26F3A3B85FD}"/>
          </ac:spMkLst>
        </pc:spChg>
      </pc:sldChg>
      <pc:sldChg chg="modSp">
        <pc:chgData name="Leipold, Felix" userId="e1b9028a-1624-475a-aedf-5d43c4358c36" providerId="ADAL" clId="{AEA0301B-3378-4BE8-A4F5-984655513181}" dt="2020-09-03T14:58:34.369" v="99" actId="20577"/>
        <pc:sldMkLst>
          <pc:docMk/>
          <pc:sldMk cId="1190366099" sldId="259"/>
        </pc:sldMkLst>
        <pc:spChg chg="mod">
          <ac:chgData name="Leipold, Felix" userId="e1b9028a-1624-475a-aedf-5d43c4358c36" providerId="ADAL" clId="{AEA0301B-3378-4BE8-A4F5-984655513181}" dt="2020-09-03T14:58:09.481" v="61" actId="20577"/>
          <ac:spMkLst>
            <pc:docMk/>
            <pc:sldMk cId="1190366099" sldId="259"/>
            <ac:spMk id="8" creationId="{52DB3DFA-BBF8-4DB7-A1AE-8DDDFCF6D278}"/>
          </ac:spMkLst>
        </pc:spChg>
        <pc:spChg chg="mod">
          <ac:chgData name="Leipold, Felix" userId="e1b9028a-1624-475a-aedf-5d43c4358c36" providerId="ADAL" clId="{AEA0301B-3378-4BE8-A4F5-984655513181}" dt="2020-09-03T14:58:34.369" v="99" actId="20577"/>
          <ac:spMkLst>
            <pc:docMk/>
            <pc:sldMk cId="1190366099" sldId="259"/>
            <ac:spMk id="9" creationId="{54D964CF-EC50-4DE3-8314-BAE0F8A56A98}"/>
          </ac:spMkLst>
        </pc:spChg>
      </pc:sldChg>
      <pc:sldChg chg="modSp add del">
        <pc:chgData name="Leipold, Felix" userId="e1b9028a-1624-475a-aedf-5d43c4358c36" providerId="ADAL" clId="{AEA0301B-3378-4BE8-A4F5-984655513181}" dt="2020-09-03T15:18:46.719" v="511" actId="2696"/>
        <pc:sldMkLst>
          <pc:docMk/>
          <pc:sldMk cId="1346407714" sldId="260"/>
        </pc:sldMkLst>
        <pc:spChg chg="mod">
          <ac:chgData name="Leipold, Felix" userId="e1b9028a-1624-475a-aedf-5d43c4358c36" providerId="ADAL" clId="{AEA0301B-3378-4BE8-A4F5-984655513181}" dt="2020-09-03T15:07:40.529" v="320" actId="20577"/>
          <ac:spMkLst>
            <pc:docMk/>
            <pc:sldMk cId="1346407714" sldId="260"/>
            <ac:spMk id="9" creationId="{C8126026-5FAC-4B7B-9DCA-9069092134FF}"/>
          </ac:spMkLst>
        </pc:spChg>
      </pc:sldChg>
      <pc:sldChg chg="add del">
        <pc:chgData name="Leipold, Felix" userId="e1b9028a-1624-475a-aedf-5d43c4358c36" providerId="ADAL" clId="{AEA0301B-3378-4BE8-A4F5-984655513181}" dt="2020-09-03T15:01:33.510" v="141" actId="2696"/>
        <pc:sldMkLst>
          <pc:docMk/>
          <pc:sldMk cId="1696251947" sldId="260"/>
        </pc:sldMkLst>
      </pc:sldChg>
      <pc:sldChg chg="addSp delSp modSp add ord">
        <pc:chgData name="Leipold, Felix" userId="e1b9028a-1624-475a-aedf-5d43c4358c36" providerId="ADAL" clId="{AEA0301B-3378-4BE8-A4F5-984655513181}" dt="2020-09-03T19:08:37.757" v="1738" actId="20577"/>
        <pc:sldMkLst>
          <pc:docMk/>
          <pc:sldMk cId="1643252330" sldId="261"/>
        </pc:sldMkLst>
        <pc:spChg chg="del">
          <ac:chgData name="Leipold, Felix" userId="e1b9028a-1624-475a-aedf-5d43c4358c36" providerId="ADAL" clId="{AEA0301B-3378-4BE8-A4F5-984655513181}" dt="2020-09-03T15:08:45.833" v="335" actId="931"/>
          <ac:spMkLst>
            <pc:docMk/>
            <pc:sldMk cId="1643252330" sldId="261"/>
            <ac:spMk id="2" creationId="{73299042-F2BB-459F-955D-7D8C903531F4}"/>
          </ac:spMkLst>
        </pc:spChg>
        <pc:spChg chg="mod">
          <ac:chgData name="Leipold, Felix" userId="e1b9028a-1624-475a-aedf-5d43c4358c36" providerId="ADAL" clId="{AEA0301B-3378-4BE8-A4F5-984655513181}" dt="2020-09-03T15:08:32.961" v="334" actId="20577"/>
          <ac:spMkLst>
            <pc:docMk/>
            <pc:sldMk cId="1643252330" sldId="261"/>
            <ac:spMk id="3" creationId="{7871E7AA-50AD-47F6-9FC3-1E1033A82B74}"/>
          </ac:spMkLst>
        </pc:spChg>
        <pc:spChg chg="add del mod">
          <ac:chgData name="Leipold, Felix" userId="e1b9028a-1624-475a-aedf-5d43c4358c36" providerId="ADAL" clId="{AEA0301B-3378-4BE8-A4F5-984655513181}" dt="2020-09-03T15:10:06.642" v="337"/>
          <ac:spMkLst>
            <pc:docMk/>
            <pc:sldMk cId="1643252330" sldId="261"/>
            <ac:spMk id="11" creationId="{B514EEAA-C8A3-4406-BD04-9CFD83FC7183}"/>
          </ac:spMkLst>
        </pc:spChg>
        <pc:spChg chg="add del">
          <ac:chgData name="Leipold, Felix" userId="e1b9028a-1624-475a-aedf-5d43c4358c36" providerId="ADAL" clId="{AEA0301B-3378-4BE8-A4F5-984655513181}" dt="2020-09-03T15:10:18.093" v="338" actId="931"/>
          <ac:spMkLst>
            <pc:docMk/>
            <pc:sldMk cId="1643252330" sldId="261"/>
            <ac:spMk id="12" creationId="{217FB333-4D58-4C1B-AA75-FED43F2AEB50}"/>
          </ac:spMkLst>
        </pc:spChg>
        <pc:spChg chg="add mod">
          <ac:chgData name="Leipold, Felix" userId="e1b9028a-1624-475a-aedf-5d43c4358c36" providerId="ADAL" clId="{AEA0301B-3378-4BE8-A4F5-984655513181}" dt="2020-09-03T19:08:37.757" v="1738" actId="20577"/>
          <ac:spMkLst>
            <pc:docMk/>
            <pc:sldMk cId="1643252330" sldId="261"/>
            <ac:spMk id="15" creationId="{691A86E3-154D-483A-B999-BFDA23983544}"/>
          </ac:spMkLst>
        </pc:spChg>
        <pc:picChg chg="add del mod">
          <ac:chgData name="Leipold, Felix" userId="e1b9028a-1624-475a-aedf-5d43c4358c36" providerId="ADAL" clId="{AEA0301B-3378-4BE8-A4F5-984655513181}" dt="2020-09-03T15:10:02.917" v="336" actId="478"/>
          <ac:picMkLst>
            <pc:docMk/>
            <pc:sldMk cId="1643252330" sldId="261"/>
            <ac:picMk id="9" creationId="{C9A8EA3B-9E26-4186-A1E3-EF866729D677}"/>
          </ac:picMkLst>
        </pc:picChg>
        <pc:picChg chg="add mod">
          <ac:chgData name="Leipold, Felix" userId="e1b9028a-1624-475a-aedf-5d43c4358c36" providerId="ADAL" clId="{AEA0301B-3378-4BE8-A4F5-984655513181}" dt="2020-09-03T15:10:28.785" v="340" actId="1076"/>
          <ac:picMkLst>
            <pc:docMk/>
            <pc:sldMk cId="1643252330" sldId="261"/>
            <ac:picMk id="14" creationId="{42B2CFA7-31A6-400D-98D1-04EA4192385D}"/>
          </ac:picMkLst>
        </pc:picChg>
      </pc:sldChg>
      <pc:sldChg chg="add del">
        <pc:chgData name="Leipold, Felix" userId="e1b9028a-1624-475a-aedf-5d43c4358c36" providerId="ADAL" clId="{AEA0301B-3378-4BE8-A4F5-984655513181}" dt="2020-09-03T15:08:01.848" v="322" actId="2696"/>
        <pc:sldMkLst>
          <pc:docMk/>
          <pc:sldMk cId="2421008540" sldId="261"/>
        </pc:sldMkLst>
      </pc:sldChg>
      <pc:sldChg chg="add del">
        <pc:chgData name="Leipold, Felix" userId="e1b9028a-1624-475a-aedf-5d43c4358c36" providerId="ADAL" clId="{AEA0301B-3378-4BE8-A4F5-984655513181}" dt="2020-09-03T15:37:42.888" v="949" actId="2696"/>
        <pc:sldMkLst>
          <pc:docMk/>
          <pc:sldMk cId="13629433" sldId="262"/>
        </pc:sldMkLst>
      </pc:sldChg>
      <pc:sldChg chg="addSp modSp add ord">
        <pc:chgData name="Leipold, Felix" userId="e1b9028a-1624-475a-aedf-5d43c4358c36" providerId="ADAL" clId="{AEA0301B-3378-4BE8-A4F5-984655513181}" dt="2020-09-03T18:02:17.890" v="1704" actId="20577"/>
        <pc:sldMkLst>
          <pc:docMk/>
          <pc:sldMk cId="1700012144" sldId="262"/>
        </pc:sldMkLst>
        <pc:spChg chg="mod">
          <ac:chgData name="Leipold, Felix" userId="e1b9028a-1624-475a-aedf-5d43c4358c36" providerId="ADAL" clId="{AEA0301B-3378-4BE8-A4F5-984655513181}" dt="2020-09-03T15:38:17.977" v="951"/>
          <ac:spMkLst>
            <pc:docMk/>
            <pc:sldMk cId="1700012144" sldId="262"/>
            <ac:spMk id="2" creationId="{4878FD69-DB24-47B0-A50D-1DCF132FD3B9}"/>
          </ac:spMkLst>
        </pc:spChg>
        <pc:spChg chg="mod">
          <ac:chgData name="Leipold, Felix" userId="e1b9028a-1624-475a-aedf-5d43c4358c36" providerId="ADAL" clId="{AEA0301B-3378-4BE8-A4F5-984655513181}" dt="2020-09-03T15:38:36.321" v="997" actId="20577"/>
          <ac:spMkLst>
            <pc:docMk/>
            <pc:sldMk cId="1700012144" sldId="262"/>
            <ac:spMk id="5" creationId="{D64ADA3D-8433-486D-B521-720F997A58F9}"/>
          </ac:spMkLst>
        </pc:spChg>
        <pc:spChg chg="add mod">
          <ac:chgData name="Leipold, Felix" userId="e1b9028a-1624-475a-aedf-5d43c4358c36" providerId="ADAL" clId="{AEA0301B-3378-4BE8-A4F5-984655513181}" dt="2020-09-03T18:02:17.890" v="1704" actId="20577"/>
          <ac:spMkLst>
            <pc:docMk/>
            <pc:sldMk cId="1700012144" sldId="262"/>
            <ac:spMk id="6" creationId="{9923FE22-15EA-4DF3-B4B1-77DF294EBCA1}"/>
          </ac:spMkLst>
        </pc:spChg>
      </pc:sldChg>
      <pc:sldChg chg="addSp delSp modSp add">
        <pc:chgData name="Leipold, Felix" userId="e1b9028a-1624-475a-aedf-5d43c4358c36" providerId="ADAL" clId="{AEA0301B-3378-4BE8-A4F5-984655513181}" dt="2020-09-03T16:41:52.014" v="1360" actId="14100"/>
        <pc:sldMkLst>
          <pc:docMk/>
          <pc:sldMk cId="1573303047" sldId="263"/>
        </pc:sldMkLst>
        <pc:spChg chg="del">
          <ac:chgData name="Leipold, Felix" userId="e1b9028a-1624-475a-aedf-5d43c4358c36" providerId="ADAL" clId="{AEA0301B-3378-4BE8-A4F5-984655513181}" dt="2020-09-03T16:08:12.429" v="1107" actId="931"/>
          <ac:spMkLst>
            <pc:docMk/>
            <pc:sldMk cId="1573303047" sldId="263"/>
            <ac:spMk id="2" creationId="{EC2DC293-4B70-4049-A942-9434457DAB01}"/>
          </ac:spMkLst>
        </pc:spChg>
        <pc:spChg chg="mod">
          <ac:chgData name="Leipold, Felix" userId="e1b9028a-1624-475a-aedf-5d43c4358c36" providerId="ADAL" clId="{AEA0301B-3378-4BE8-A4F5-984655513181}" dt="2020-09-03T16:08:20.579" v="1113" actId="20577"/>
          <ac:spMkLst>
            <pc:docMk/>
            <pc:sldMk cId="1573303047" sldId="263"/>
            <ac:spMk id="3" creationId="{B6E7B903-F126-4BBD-A56E-F6E6C5DDF0F4}"/>
          </ac:spMkLst>
        </pc:spChg>
        <pc:spChg chg="add mod">
          <ac:chgData name="Leipold, Felix" userId="e1b9028a-1624-475a-aedf-5d43c4358c36" providerId="ADAL" clId="{AEA0301B-3378-4BE8-A4F5-984655513181}" dt="2020-09-03T16:41:52.014" v="1360" actId="14100"/>
          <ac:spMkLst>
            <pc:docMk/>
            <pc:sldMk cId="1573303047" sldId="263"/>
            <ac:spMk id="12" creationId="{5A374EAB-8466-4260-84AD-5202A721D7CA}"/>
          </ac:spMkLst>
        </pc:spChg>
        <pc:picChg chg="add mod">
          <ac:chgData name="Leipold, Felix" userId="e1b9028a-1624-475a-aedf-5d43c4358c36" providerId="ADAL" clId="{AEA0301B-3378-4BE8-A4F5-984655513181}" dt="2020-09-03T16:41:17.223" v="1337" actId="1076"/>
          <ac:picMkLst>
            <pc:docMk/>
            <pc:sldMk cId="1573303047" sldId="263"/>
            <ac:picMk id="9" creationId="{E8BE27A3-144B-4579-8943-19ADDF331E60}"/>
          </ac:picMkLst>
        </pc:picChg>
        <pc:picChg chg="add mod">
          <ac:chgData name="Leipold, Felix" userId="e1b9028a-1624-475a-aedf-5d43c4358c36" providerId="ADAL" clId="{AEA0301B-3378-4BE8-A4F5-984655513181}" dt="2020-09-03T16:10:05.022" v="1116" actId="14100"/>
          <ac:picMkLst>
            <pc:docMk/>
            <pc:sldMk cId="1573303047" sldId="263"/>
            <ac:picMk id="11" creationId="{CE01D7B1-0A1F-481B-B6C2-DD5D0DAFFB78}"/>
          </ac:picMkLst>
        </pc:picChg>
      </pc:sldChg>
      <pc:sldChg chg="modSp add">
        <pc:chgData name="Leipold, Felix" userId="e1b9028a-1624-475a-aedf-5d43c4358c36" providerId="ADAL" clId="{AEA0301B-3378-4BE8-A4F5-984655513181}" dt="2020-09-03T19:53:53.707" v="1739" actId="20577"/>
        <pc:sldMkLst>
          <pc:docMk/>
          <pc:sldMk cId="2432212156" sldId="264"/>
        </pc:sldMkLst>
        <pc:spChg chg="mod">
          <ac:chgData name="Leipold, Felix" userId="e1b9028a-1624-475a-aedf-5d43c4358c36" providerId="ADAL" clId="{AEA0301B-3378-4BE8-A4F5-984655513181}" dt="2020-09-03T16:32:06.675" v="1140" actId="20577"/>
          <ac:spMkLst>
            <pc:docMk/>
            <pc:sldMk cId="2432212156" sldId="264"/>
            <ac:spMk id="2" creationId="{F6EA888A-5CC1-42E9-8048-FB5587CEC4CA}"/>
          </ac:spMkLst>
        </pc:spChg>
        <pc:spChg chg="mod">
          <ac:chgData name="Leipold, Felix" userId="e1b9028a-1624-475a-aedf-5d43c4358c36" providerId="ADAL" clId="{AEA0301B-3378-4BE8-A4F5-984655513181}" dt="2020-09-03T19:53:53.707" v="1739" actId="20577"/>
          <ac:spMkLst>
            <pc:docMk/>
            <pc:sldMk cId="2432212156" sldId="264"/>
            <ac:spMk id="5" creationId="{3B142FAB-6B31-40A7-925D-BF597CA4E872}"/>
          </ac:spMkLst>
        </pc:spChg>
        <pc:spChg chg="mod">
          <ac:chgData name="Leipold, Felix" userId="e1b9028a-1624-475a-aedf-5d43c4358c36" providerId="ADAL" clId="{AEA0301B-3378-4BE8-A4F5-984655513181}" dt="2020-09-03T17:31:42.888" v="1425" actId="313"/>
          <ac:spMkLst>
            <pc:docMk/>
            <pc:sldMk cId="2432212156" sldId="264"/>
            <ac:spMk id="6" creationId="{DA933B05-B420-4911-B40F-2D167BD400AA}"/>
          </ac:spMkLst>
        </pc:spChg>
      </pc:sldChg>
      <pc:sldChg chg="addSp modSp add ord">
        <pc:chgData name="Leipold, Felix" userId="e1b9028a-1624-475a-aedf-5d43c4358c36" providerId="ADAL" clId="{AEA0301B-3378-4BE8-A4F5-984655513181}" dt="2020-09-03T19:59:17.548" v="1805" actId="113"/>
        <pc:sldMkLst>
          <pc:docMk/>
          <pc:sldMk cId="954169247" sldId="265"/>
        </pc:sldMkLst>
        <pc:spChg chg="mod">
          <ac:chgData name="Leipold, Felix" userId="e1b9028a-1624-475a-aedf-5d43c4358c36" providerId="ADAL" clId="{AEA0301B-3378-4BE8-A4F5-984655513181}" dt="2020-09-03T17:46:30.974" v="1442" actId="20577"/>
          <ac:spMkLst>
            <pc:docMk/>
            <pc:sldMk cId="954169247" sldId="265"/>
            <ac:spMk id="2" creationId="{6DB7EA82-98CF-421E-A585-EBB004B6F62E}"/>
          </ac:spMkLst>
        </pc:spChg>
        <pc:spChg chg="add mod">
          <ac:chgData name="Leipold, Felix" userId="e1b9028a-1624-475a-aedf-5d43c4358c36" providerId="ADAL" clId="{AEA0301B-3378-4BE8-A4F5-984655513181}" dt="2020-09-03T19:59:17.548" v="1805" actId="113"/>
          <ac:spMkLst>
            <pc:docMk/>
            <pc:sldMk cId="954169247" sldId="265"/>
            <ac:spMk id="5" creationId="{6FF6129B-D67D-4BBB-BFA3-D3013E9D2D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A6CF9B-2E43-4BE3-A54C-612E6A1339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04EDC-166A-4F6E-B11A-01FC6FF13C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97FC0-DAB7-4DA5-BCC3-41D538822D7E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51993-6D53-4449-8792-5CB2601136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A679-595D-4F1D-A8A2-89F3BF523C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1DF85-080B-4B82-B2EE-8C691F3F2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23812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ABFA7-1890-462F-863B-463B507405A0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95B29-0043-445E-9064-0F3EAD3725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902652"/>
      </p:ext>
    </p:extLst>
  </p:cSld>
  <p:clrMap bg1="dk1" tx1="lt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95B29-0043-445E-9064-0F3EAD372561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793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95B29-0043-445E-9064-0F3EAD37256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29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95B29-0043-445E-9064-0F3EAD37256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5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95B29-0043-445E-9064-0F3EAD372561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60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F3A6ED-A6DC-4F2C-9C8C-62342C4F9C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5" t="-1" r="5" b="398"/>
          <a:stretch/>
        </p:blipFill>
        <p:spPr bwMode="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E6EEE8-3220-4487-8337-8001621E14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572000"/>
            <a:ext cx="12192000" cy="1800000"/>
          </a:xfrm>
          <a:solidFill>
            <a:schemeClr val="bg1">
              <a:alpha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.</a:t>
            </a:r>
            <a:endParaRPr lang="de-DE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CE7F-B9B0-4E1F-8452-9F0B7F54A27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19986" y="4572000"/>
            <a:ext cx="8748000" cy="115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</a:extLst>
        </p:spPr>
        <p:txBody>
          <a:bodyPr vert="horz" lIns="0" tIns="0" rIns="0" bIns="0" rtlCol="0" anchor="b">
            <a:noAutofit/>
          </a:bodyPr>
          <a:lstStyle>
            <a:lvl1pPr>
              <a:defRPr lang="de-DE" sz="4500" noProof="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A12A0-67DD-41CA-BD7B-09F316F8B84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19986" y="5792400"/>
            <a:ext cx="8748000" cy="360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de-DE" noProof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6FBD345-B445-41D9-B53A-BE83F60542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916870" y="5001386"/>
            <a:ext cx="1800200" cy="921877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algn="ctr"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176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lienfüllend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4458BE-5650-4946-AB4C-82558279DC8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2192000" cy="61658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8D7C-8857-4FAF-8026-95BD4337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FBFD3F7-5570-4FE9-BCBB-DADD60A72941}" type="datetime1">
              <a:rPr lang="de-DE" smtClean="0"/>
              <a:t>03.09.2020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9B8F3-F224-4831-9AFB-50842B30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883E4-0298-4673-B070-57558FF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33CB5-B4F4-4553-815F-5DAA927AA7A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0" y="226799"/>
            <a:ext cx="12192000" cy="792000"/>
          </a:xfrm>
          <a:solidFill>
            <a:schemeClr val="bg1">
              <a:alpha val="70000"/>
            </a:schemeClr>
          </a:solidFill>
        </p:spPr>
        <p:txBody>
          <a:bodyPr lIns="39600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802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bseitig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69B8D8-8D6E-4CEC-83BC-AF4326D48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6240464" y="0"/>
            <a:ext cx="5951536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4A132-E858-4F39-8FCE-321476F1605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988" y="404813"/>
            <a:ext cx="5543550" cy="877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1136A-8B89-4004-9810-0347DD5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1867D-7279-40B4-80D1-00436D3D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E2A90A4-9362-4BB3-9693-684133E28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268068" y="6335137"/>
            <a:ext cx="527864" cy="3832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.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D52C55D-B41E-4920-AEF5-057DA4B99F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0464" y="0"/>
            <a:ext cx="324000" cy="6858000"/>
          </a:xfrm>
          <a:solidFill>
            <a:schemeClr val="bg1">
              <a:alpha val="70000"/>
            </a:schemeClr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.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22C9F-4C6C-4DFE-9E12-79313B8DCA95}"/>
              </a:ext>
            </a:extLst>
          </p:cNvPr>
          <p:cNvSpPr txBox="1"/>
          <p:nvPr/>
        </p:nvSpPr>
        <p:spPr bwMode="gray">
          <a:xfrm>
            <a:off x="622951" y="6524625"/>
            <a:ext cx="45719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/>
          <a:p>
            <a:pPr algn="l"/>
            <a:r>
              <a:rPr lang="de-DE" sz="1000" noProof="0" dirty="0">
                <a:solidFill>
                  <a:schemeClr val="tx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019276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lein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69B8D8-8D6E-4CEC-83BC-AF4326D48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7797800" y="0"/>
            <a:ext cx="4394200" cy="68580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4A132-E858-4F39-8FCE-321476F1605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988" y="404813"/>
            <a:ext cx="7123112" cy="433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1136A-8B89-4004-9810-0347DD57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1867D-7279-40B4-80D1-00436D3D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E2A90A4-9362-4BB3-9693-684133E28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268068" y="6335137"/>
            <a:ext cx="527864" cy="38324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.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D52C55D-B41E-4920-AEF5-057DA4B99F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797800" y="0"/>
            <a:ext cx="324000" cy="6858000"/>
          </a:xfrm>
          <a:solidFill>
            <a:schemeClr val="bg1">
              <a:alpha val="70000"/>
            </a:schemeClr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.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D7BEA-B144-44C8-9919-60C0ADFC70AD}"/>
              </a:ext>
            </a:extLst>
          </p:cNvPr>
          <p:cNvSpPr txBox="1"/>
          <p:nvPr/>
        </p:nvSpPr>
        <p:spPr bwMode="gray">
          <a:xfrm>
            <a:off x="622951" y="6524625"/>
            <a:ext cx="45719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/>
          <a:p>
            <a:pPr algn="l"/>
            <a:r>
              <a:rPr lang="de-DE" sz="1000" noProof="0" dirty="0">
                <a:solidFill>
                  <a:schemeClr val="tx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0538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3A02-8595-48D6-9207-FC7C827F30E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17513" y="1198800"/>
            <a:ext cx="4824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6C78-E33B-44B9-88E2-D44B728221EF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17513" y="4233600"/>
            <a:ext cx="4824000" cy="9468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0982D-68DF-4C77-8EC3-A44E5F7B53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575376" y="0"/>
            <a:ext cx="561662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1CEF43-FB33-4736-AC76-16585E95176C}"/>
              </a:ext>
            </a:extLst>
          </p:cNvPr>
          <p:cNvSpPr/>
          <p:nvPr/>
        </p:nvSpPr>
        <p:spPr bwMode="gray">
          <a:xfrm>
            <a:off x="6575376" y="0"/>
            <a:ext cx="324036" cy="6858000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6="http://schemas.microsoft.com/office/drawing/2014/main" xmlns:p14="http://schemas.microsoft.com/office/powerpoint/2010/main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42988">
              <a:lnSpc>
                <a:spcPct val="90000"/>
              </a:lnSpc>
              <a:spcBef>
                <a:spcPts val="600"/>
              </a:spcBef>
            </a:pP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1042B-8CA5-43E6-815F-7A618E7EB6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7" r="33868" b="52274"/>
          <a:stretch/>
        </p:blipFill>
        <p:spPr bwMode="gray">
          <a:xfrm>
            <a:off x="5159896" y="5805264"/>
            <a:ext cx="792088" cy="576064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B8B6885-386D-4E9C-BBF2-3B5697F0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7E7F445-19C5-41F6-AAB3-78EA08A0E69E}" type="datetime1">
              <a:rPr lang="de-DE" smtClean="0"/>
              <a:t>03.09.2020</a:t>
            </a:fld>
            <a:endParaRPr lang="de-D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2AE12ED-3FB3-4E64-A38D-8A56E29F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2FD6C2-3CAC-40CD-A591-E0A0579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D2ED1F-1B49-4A77-B486-A65797C5B3E2}"/>
              </a:ext>
            </a:extLst>
          </p:cNvPr>
          <p:cNvSpPr txBox="1"/>
          <p:nvPr/>
        </p:nvSpPr>
        <p:spPr bwMode="gray">
          <a:xfrm>
            <a:off x="622951" y="6524625"/>
            <a:ext cx="45719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/>
          <a:p>
            <a:pPr algn="l"/>
            <a:r>
              <a:rPr lang="de-DE" sz="1000" noProof="0" dirty="0">
                <a:solidFill>
                  <a:schemeClr val="tx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04260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undenbild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A8A5A78-BCDB-4F1E-9BCD-D177BF2896B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E6EEE8-3220-4487-8337-8001621E14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4572000"/>
            <a:ext cx="12192000" cy="1800000"/>
          </a:xfrm>
          <a:solidFill>
            <a:schemeClr val="bg1">
              <a:alpha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CE7F-B9B0-4E1F-8452-9F0B7F54A27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21200" y="4572000"/>
            <a:ext cx="8748012" cy="115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</a:extLst>
        </p:spPr>
        <p:txBody>
          <a:bodyPr vert="horz" lIns="0" tIns="0" rIns="0" bIns="0" rtlCol="0" anchor="b">
            <a:noAutofit/>
          </a:bodyPr>
          <a:lstStyle>
            <a:lvl1pPr>
              <a:defRPr lang="de-DE" sz="4500" noProof="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A12A0-67DD-41CA-BD7B-09F316F8B84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21200" y="5792400"/>
            <a:ext cx="8748012" cy="360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de-DE" noProof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6FBD345-B445-41D9-B53A-BE83F60542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916870" y="5001386"/>
            <a:ext cx="1800200" cy="92187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algn="ctr"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32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2FC0B-59A0-4877-971D-AAEF3A9AC5C8}"/>
              </a:ext>
            </a:extLst>
          </p:cNvPr>
          <p:cNvSpPr/>
          <p:nvPr/>
        </p:nvSpPr>
        <p:spPr bwMode="gray">
          <a:xfrm>
            <a:off x="0" y="4572000"/>
            <a:ext cx="12192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CCE7F-B9B0-4E1F-8452-9F0B7F54A27E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21200" y="4572000"/>
            <a:ext cx="8748012" cy="115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80000"/>
                  </a:schemeClr>
                </a:solidFill>
              </a14:hiddenFill>
            </a:ext>
          </a:extLst>
        </p:spPr>
        <p:txBody>
          <a:bodyPr vert="horz" lIns="0" tIns="0" rIns="0" bIns="0" rtlCol="0" anchor="b">
            <a:noAutofit/>
          </a:bodyPr>
          <a:lstStyle>
            <a:lvl1pPr>
              <a:defRPr lang="de-DE" sz="4500" noProof="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A12A0-67DD-41CA-BD7B-09F316F8B84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421200" y="5792400"/>
            <a:ext cx="8748012" cy="360000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de-DE" noProof="0" dirty="0"/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97F873BC-603D-4D2A-97C3-B58538B2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9916870" y="5001386"/>
            <a:ext cx="1802918" cy="9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0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Unter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5970-E959-4C60-889B-A9CEA10DE09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DDF98-1D9B-46E4-A3E0-316CE5C2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E200-5B23-46AA-9CCE-A5E503D7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D59B38-27FE-4E87-9337-27E71A812890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407989" y="1844675"/>
            <a:ext cx="11376025" cy="43211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421F9C-6BB4-4986-AFE0-7A9CADA9F3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88" y="855452"/>
            <a:ext cx="11376025" cy="288000"/>
          </a:xfrm>
        </p:spPr>
        <p:txBody>
          <a:bodyPr/>
          <a:lstStyle>
            <a:lvl1pPr>
              <a:defRPr sz="2400" b="1" cap="all" baseline="0">
                <a:solidFill>
                  <a:schemeClr val="tx2"/>
                </a:solidFill>
              </a:defRPr>
            </a:lvl1pPr>
            <a:lvl5pPr marL="648000" indent="0">
              <a:buNone/>
              <a:defRPr sz="2400"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32916023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004D-7FDB-4FA2-AB50-A555DF0333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de-DE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94248-DDD1-4DAB-91F1-7EF9CAF7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A2A84-B95F-4560-92D4-631B31C8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86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7838-1EA0-461E-BE3B-1AA5238570BB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28A8C-D2C7-4266-A9F7-7AF3D9F5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0997A-0423-40F8-B971-F5A1EC97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8C873D0-96D9-4DD3-B612-6C3FB4F7F4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88" y="856800"/>
            <a:ext cx="11376025" cy="288000"/>
          </a:xfrm>
        </p:spPr>
        <p:txBody>
          <a:bodyPr/>
          <a:lstStyle>
            <a:lvl1pPr>
              <a:defRPr sz="2400" b="1" cap="all" baseline="0">
                <a:solidFill>
                  <a:schemeClr val="tx2"/>
                </a:solidFill>
              </a:defRPr>
            </a:lvl1pPr>
            <a:lvl5pPr>
              <a:defRPr sz="2400"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Untertitel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76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Unter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8704-A03F-49D8-9460-DA4381ECFA3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8DB42-30EE-473F-86C1-9F96BA99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4A01F-DA08-4DC0-83FE-D33948A2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39FEC0C-7540-4AF5-BE59-3981976C6F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88" y="856800"/>
            <a:ext cx="11376025" cy="288000"/>
          </a:xfrm>
        </p:spPr>
        <p:txBody>
          <a:bodyPr/>
          <a:lstStyle>
            <a:lvl1pPr>
              <a:defRPr sz="2400" b="1" cap="all" baseline="0">
                <a:solidFill>
                  <a:schemeClr val="tx2"/>
                </a:solidFill>
              </a:defRPr>
            </a:lvl1pPr>
            <a:lvl5pPr>
              <a:defRPr sz="2400"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Untertitel</a:t>
            </a:r>
          </a:p>
          <a:p>
            <a:pPr lvl="4"/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D5EDA-FF6C-4D45-BDC2-6D35A173E3BA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07988" y="1844674"/>
            <a:ext cx="5580013" cy="43211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F89AEDA-5801-4599-939B-0694667DE847}"/>
              </a:ext>
            </a:extLst>
          </p:cNvPr>
          <p:cNvSpPr>
            <a:spLocks noGrp="1"/>
          </p:cNvSpPr>
          <p:nvPr>
            <p:ph sz="quarter" idx="16"/>
          </p:nvPr>
        </p:nvSpPr>
        <p:spPr bwMode="gray">
          <a:xfrm>
            <a:off x="6204000" y="1844674"/>
            <a:ext cx="5580013" cy="43211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897113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72" userDrawn="1">
          <p15:clr>
            <a:srgbClr val="FBAE40"/>
          </p15:clr>
        </p15:guide>
        <p15:guide id="2" pos="390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Untertitel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8704-A03F-49D8-9460-DA4381ECFA3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8DB42-30EE-473F-86C1-9F96BA99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4A01F-DA08-4DC0-83FE-D33948A2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39FEC0C-7540-4AF5-BE59-3981976C6F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88" y="856800"/>
            <a:ext cx="11376025" cy="288000"/>
          </a:xfrm>
        </p:spPr>
        <p:txBody>
          <a:bodyPr/>
          <a:lstStyle>
            <a:lvl1pPr>
              <a:defRPr sz="2400" b="1" cap="all" baseline="0">
                <a:solidFill>
                  <a:schemeClr val="tx2"/>
                </a:solidFill>
              </a:defRPr>
            </a:lvl1pPr>
            <a:lvl5pPr>
              <a:defRPr sz="2400"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Untertitel</a:t>
            </a:r>
          </a:p>
          <a:p>
            <a:pPr lvl="4"/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D5EDA-FF6C-4D45-BDC2-6D35A173E3BA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07988" y="1844674"/>
            <a:ext cx="3648008" cy="43211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F89AEDA-5801-4599-939B-0694667DE847}"/>
              </a:ext>
            </a:extLst>
          </p:cNvPr>
          <p:cNvSpPr>
            <a:spLocks noGrp="1"/>
          </p:cNvSpPr>
          <p:nvPr>
            <p:ph sz="quarter" idx="16"/>
          </p:nvPr>
        </p:nvSpPr>
        <p:spPr bwMode="gray">
          <a:xfrm>
            <a:off x="4271996" y="1844674"/>
            <a:ext cx="3648008" cy="43211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87BB61FC-5D27-4829-937B-D1F7925E3D64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8136004" y="1844674"/>
            <a:ext cx="3648008" cy="43211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2252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683" userDrawn="1">
          <p15:clr>
            <a:srgbClr val="FBAE40"/>
          </p15:clr>
        </p15:guide>
        <p15:guide id="3" pos="4997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Unter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8704-A03F-49D8-9460-DA4381ECFA39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8DB42-30EE-473F-86C1-9F96BA99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4A01F-DA08-4DC0-83FE-D33948A2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F94D8924-9146-4547-B3ED-6BC86DF0D0D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39FEC0C-7540-4AF5-BE59-3981976C6F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07988" y="856800"/>
            <a:ext cx="11376025" cy="288000"/>
          </a:xfrm>
        </p:spPr>
        <p:txBody>
          <a:bodyPr/>
          <a:lstStyle>
            <a:lvl1pPr>
              <a:defRPr sz="2400" b="1" cap="all" baseline="0">
                <a:solidFill>
                  <a:schemeClr val="tx2"/>
                </a:solidFill>
              </a:defRPr>
            </a:lvl1pPr>
            <a:lvl5pPr>
              <a:defRPr sz="2400" b="1" cap="all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Untertitel</a:t>
            </a:r>
          </a:p>
          <a:p>
            <a:pPr lvl="4"/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D5EDA-FF6C-4D45-BDC2-6D35A173E3BA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>
          <a:xfrm>
            <a:off x="407988" y="1844674"/>
            <a:ext cx="5580013" cy="20539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F89AEDA-5801-4599-939B-0694667DE847}"/>
              </a:ext>
            </a:extLst>
          </p:cNvPr>
          <p:cNvSpPr>
            <a:spLocks noGrp="1"/>
          </p:cNvSpPr>
          <p:nvPr>
            <p:ph sz="quarter" idx="16"/>
          </p:nvPr>
        </p:nvSpPr>
        <p:spPr bwMode="gray">
          <a:xfrm>
            <a:off x="6204000" y="1844674"/>
            <a:ext cx="5580013" cy="20539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3D92554-2CAF-4E58-8746-5D58332A0AF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407988" y="4114623"/>
            <a:ext cx="5580013" cy="20539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6C052BA-4EFD-4CB1-8262-6DAD43D593B5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04000" y="4114623"/>
            <a:ext cx="5580013" cy="20539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66742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72">
          <p15:clr>
            <a:srgbClr val="FBAE40"/>
          </p15:clr>
        </p15:guide>
        <p15:guide id="2" pos="39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3C721-A90E-4DA9-83E0-989852C6E65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07988" y="404813"/>
            <a:ext cx="11376025" cy="43338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B8C3B-DAF2-4368-B7D4-D2928C3B59A5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07988" y="1844675"/>
            <a:ext cx="11376025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4D0B-D19F-4A2F-99ED-049C85A6FF9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064000" y="6523200"/>
            <a:ext cx="1119600" cy="1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BB2ACC14-0C39-414E-9E06-F94DB91F2ABE}" type="datetime1">
              <a:rPr lang="de-DE" noProof="0" smtClean="0"/>
              <a:t>03.09.2020</a:t>
            </a:fld>
            <a:endParaRPr lang="de-DE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F293B-66DA-4D08-9D27-CE7E944CB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83988" y="6523200"/>
            <a:ext cx="5184000" cy="1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Computacenter 2020</a:t>
            </a:r>
            <a:endParaRPr lang="de-DE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F6B3-E7C4-4531-BCFB-3932D4513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07988" y="6523200"/>
            <a:ext cx="216000" cy="108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F94D8924-9146-4547-B3ED-6BC86DF0D0D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FCF55-6031-419F-8F32-5E7E653209C8}"/>
              </a:ext>
            </a:extLst>
          </p:cNvPr>
          <p:cNvSpPr txBox="1"/>
          <p:nvPr/>
        </p:nvSpPr>
        <p:spPr bwMode="gray">
          <a:xfrm>
            <a:off x="622951" y="6524625"/>
            <a:ext cx="45719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/>
          <a:p>
            <a:pPr algn="l"/>
            <a:r>
              <a:rPr lang="de-DE" sz="1000" noProof="0" dirty="0">
                <a:solidFill>
                  <a:schemeClr val="tx2"/>
                </a:solidFill>
              </a:rPr>
              <a:t>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3A03C-2D79-4D5C-B261-C49CEBE4926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7" r="33868" b="52274"/>
          <a:stretch/>
        </p:blipFill>
        <p:spPr bwMode="gray">
          <a:xfrm>
            <a:off x="11268068" y="6334480"/>
            <a:ext cx="527864" cy="3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8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orient="horz" pos="255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1162" userDrawn="1">
          <p15:clr>
            <a:srgbClr val="F26B43"/>
          </p15:clr>
        </p15:guide>
        <p15:guide id="5" pos="7423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s.computacenter.io/tfs/SPS/KnoWhere/_wiki/wikis/KnoWhere.wiki?wikiVersion=GBwikiMaster&amp;pagePath=%2FKnoWhere%2FKnoHow%2FSPFx%20%252D%20SharePoint%20Framework&amp;pageId=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ops.computacenter.io/tfs/SPS/KnoWhere/_wiki/wikis/KnoWhere.wiki?wikiVersion=GBwikiMaster&amp;pagePath=%2FKnoWhere%2FKnoHow%2FSPFx%20%252D%20SharePoint%20Framework%2FSPFx%20%252D%20Projekteinrichtung&amp;pageId=86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np.github.io/pnpjs/" TargetMode="External"/><Relationship Id="rId3" Type="http://schemas.openxmlformats.org/officeDocument/2006/relationships/hyperlink" Target="https://devops.computacenter.io/tfs/SPS/KnoWhere/_wiki/wikis/KnoWhere.wiki?wikiVersion=GBwikiMaster&amp;pagePath=%2FKnoWhere%2FKnoHow%2FSPFx%20%252D%20SharePoint%20Framework%2FSPFx%20%252D%20Projekteinrichtung&amp;pageId=86" TargetMode="External"/><Relationship Id="rId7" Type="http://schemas.openxmlformats.org/officeDocument/2006/relationships/hyperlink" Target="https://docs.microsoft.com/de-de/sharepoint/dev/spfx/sharepoint-framework-overview" TargetMode="External"/><Relationship Id="rId2" Type="http://schemas.openxmlformats.org/officeDocument/2006/relationships/hyperlink" Target="https://github.com/FL-CC/ExpertsTalk-SPF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de-de/sharepoint/dev/spfx/set-up-your-developer-tenant" TargetMode="External"/><Relationship Id="rId5" Type="http://schemas.openxmlformats.org/officeDocument/2006/relationships/hyperlink" Target="https://developer.microsoft.com/en-us/microsoft-365/dev-program" TargetMode="External"/><Relationship Id="rId10" Type="http://schemas.openxmlformats.org/officeDocument/2006/relationships/hyperlink" Target="https://developer.microsoft.com/en-us/fluentui#/" TargetMode="External"/><Relationship Id="rId4" Type="http://schemas.openxmlformats.org/officeDocument/2006/relationships/hyperlink" Target="https://devops.computacenter.io/tfs/SPS/KnoWhere/_wiki/wikis/KnoWhere.wiki?wikiVersion=GBwikiMaster&amp;pagePath=%2FKnoWhere%2FKnoHow%2FSPFx%20%252D%20SharePoint%20Framework&amp;pageId=85" TargetMode="External"/><Relationship Id="rId9" Type="http://schemas.openxmlformats.org/officeDocument/2006/relationships/hyperlink" Target="https://pnp.github.io/sp-dev-fx-controls-react/controls/Carouse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A9BFCA-BA01-4271-8C68-1DE34BFFC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18DA75-6335-45A9-BEBF-74D792FDE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ExpertsTalk</a:t>
            </a:r>
            <a:r>
              <a:rPr lang="de-DE" dirty="0"/>
              <a:t> 04.09.2020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C2E89C3-A8BA-40F8-BCD1-FA6F38D16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986" y="5792400"/>
            <a:ext cx="9021954" cy="360000"/>
          </a:xfrm>
        </p:spPr>
        <p:txBody>
          <a:bodyPr/>
          <a:lstStyle/>
          <a:p>
            <a:r>
              <a:rPr lang="en-US" dirty="0"/>
              <a:t>SharePoint Webparts </a:t>
            </a:r>
            <a:r>
              <a:rPr lang="en-US" dirty="0" err="1"/>
              <a:t>mit</a:t>
            </a:r>
            <a:r>
              <a:rPr lang="en-US" dirty="0"/>
              <a:t> SharePoint Framework (</a:t>
            </a:r>
            <a:r>
              <a:rPr lang="en-US" dirty="0" err="1"/>
              <a:t>SPFx</a:t>
            </a:r>
            <a:r>
              <a:rPr lang="en-US" dirty="0"/>
              <a:t>) und React           Referent: Felix Leipold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F567FF-817C-4972-B164-3EBEA6A506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6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C8126026-5FAC-4B7B-9DCA-90690921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098F-A95E-47C5-8257-CCBCB762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Computacenter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537B-3BAD-4522-B597-43B42EE8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B196A70-7CC2-4800-AE38-EA893ABFC3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9" y="1844675"/>
            <a:ext cx="11376025" cy="4321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Über mich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Was ist </a:t>
            </a:r>
            <a:r>
              <a:rPr lang="de-DE" sz="2800" dirty="0" err="1"/>
              <a:t>React</a:t>
            </a:r>
            <a:r>
              <a:rPr lang="de-DE" sz="2800" dirty="0"/>
              <a:t> und </a:t>
            </a:r>
            <a:r>
              <a:rPr lang="de-DE" sz="2800" dirty="0" err="1"/>
              <a:t>SPFx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Projekteinrichtung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b="1" dirty="0"/>
              <a:t>Live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Themen für den nächsten </a:t>
            </a:r>
            <a:r>
              <a:rPr lang="de-DE" sz="2800" dirty="0" err="1"/>
              <a:t>ExpertsTalk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Linksammlung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49D892C-CB7D-4A09-8706-BA1AA44159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machen wir heute?</a:t>
            </a:r>
          </a:p>
        </p:txBody>
      </p:sp>
    </p:spTree>
    <p:extLst>
      <p:ext uri="{BB962C8B-B14F-4D97-AF65-F5344CB8AC3E}">
        <p14:creationId xmlns:p14="http://schemas.microsoft.com/office/powerpoint/2010/main" val="22133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71E7AA-50AD-47F6-9FC3-1E1033A8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3B6DA-1F6A-4266-965C-F89E582E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Computacenter 2020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ADB01-0734-4468-9737-BA5F5F64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D22B3F-A56D-4FE5-962F-F6ED35F067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5F598-903E-4860-8686-ADC9BA02A2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2B2CFA7-31A6-400D-98D1-04EA419238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788" b="6788"/>
          <a:stretch>
            <a:fillRect/>
          </a:stretch>
        </p:blipFill>
        <p:spPr bwMode="auto">
          <a:xfrm>
            <a:off x="6621464" y="371475"/>
            <a:ext cx="5112535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1A86E3-154D-483A-B999-BFDA23983544}"/>
              </a:ext>
            </a:extLst>
          </p:cNvPr>
          <p:cNvSpPr txBox="1"/>
          <p:nvPr/>
        </p:nvSpPr>
        <p:spPr>
          <a:xfrm>
            <a:off x="481013" y="1243013"/>
            <a:ext cx="5386975" cy="50196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IT </a:t>
            </a:r>
            <a:r>
              <a:rPr lang="de-DE" sz="2400" dirty="0" err="1"/>
              <a:t>Specialist</a:t>
            </a:r>
            <a:endParaRPr lang="de-DE" sz="2400" dirty="0"/>
          </a:p>
          <a:p>
            <a:pPr marL="501750" lvl="1" indent="-285750"/>
            <a:r>
              <a:rPr lang="de-DE" sz="2400" dirty="0"/>
              <a:t>SPS Nord – GS Hannover</a:t>
            </a:r>
          </a:p>
          <a:p>
            <a:pPr marL="501750" lvl="1" indent="-285750"/>
            <a:r>
              <a:rPr lang="de-DE" sz="2400" dirty="0"/>
              <a:t>Team Jan Schlotter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Seit 08/2020 bei CC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C# / .net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SharePoint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.net Core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 err="1"/>
              <a:t>React</a:t>
            </a: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Snooker, Angeln, Gitarre, Kochen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2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FB470EC-2866-4E02-B618-7DB7B2AF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SPFx</a:t>
            </a:r>
            <a:r>
              <a:rPr lang="de-DE" dirty="0"/>
              <a:t> und </a:t>
            </a:r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E895F-B3AB-4581-9291-56E28CD4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Computacenter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F9D48-FDE7-428C-B9D1-6E0FEDB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601C23C-FF7E-49B6-996B-4ADB2FFB4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 Ein kurzer überblick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2922451-356A-461C-A027-54EC40924A5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sz="2400" b="1" dirty="0" err="1"/>
              <a:t>React</a:t>
            </a:r>
            <a:endParaRPr lang="de-DE" sz="2400" b="1" dirty="0"/>
          </a:p>
          <a:p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JS-Bibliothek zur Erstellung von UI-Komponenten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Facebook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Single-Page-Anwendungen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JSX – JavaScript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Virtual DOM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E6BA934-D3D0-486A-A50D-E26F3A3B85F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sz="2400" b="1" dirty="0" err="1"/>
              <a:t>SPFx</a:t>
            </a:r>
            <a:endParaRPr lang="de-DE" sz="2400" b="1" dirty="0"/>
          </a:p>
          <a:p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JS-Framework für moderne Office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Clientseitig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Was kann man damit machen</a:t>
            </a:r>
          </a:p>
          <a:p>
            <a:pPr marL="501750" lvl="1" indent="-285750"/>
            <a:r>
              <a:rPr lang="de-DE" sz="2400" dirty="0"/>
              <a:t>SharePoint (min SP2016 Feature Pack 2)</a:t>
            </a:r>
          </a:p>
          <a:p>
            <a:pPr marL="717750" lvl="2" indent="-285750"/>
            <a:r>
              <a:rPr lang="de-DE" sz="2000" dirty="0"/>
              <a:t>Webparts (</a:t>
            </a:r>
            <a:r>
              <a:rPr lang="de-DE" sz="2000" dirty="0" err="1"/>
              <a:t>SPA‘s</a:t>
            </a:r>
            <a:r>
              <a:rPr lang="de-DE" sz="2000" dirty="0"/>
              <a:t> auch möglich)</a:t>
            </a:r>
          </a:p>
          <a:p>
            <a:pPr marL="717750" lvl="2" indent="-285750"/>
            <a:r>
              <a:rPr lang="de-DE" sz="2000" dirty="0" err="1"/>
              <a:t>Extensions</a:t>
            </a:r>
            <a:endParaRPr lang="de-DE" sz="2000" dirty="0"/>
          </a:p>
          <a:p>
            <a:pPr marL="717750" lvl="2" indent="-285750"/>
            <a:r>
              <a:rPr lang="de-DE" sz="2000" dirty="0" err="1"/>
              <a:t>Librarys</a:t>
            </a:r>
            <a:endParaRPr lang="de-DE" sz="2000" dirty="0"/>
          </a:p>
          <a:p>
            <a:pPr marL="501750" lvl="1" indent="-285750"/>
            <a:r>
              <a:rPr lang="de-DE" sz="2400" dirty="0"/>
              <a:t>Teams Apps</a:t>
            </a:r>
          </a:p>
          <a:p>
            <a:pPr marL="501750" lvl="1" indent="-285750"/>
            <a:r>
              <a:rPr lang="de-DE" sz="2400" dirty="0"/>
              <a:t>Office 365 Apps</a:t>
            </a:r>
          </a:p>
          <a:p>
            <a:pPr lvl="1" indent="0">
              <a:buNone/>
            </a:pPr>
            <a:r>
              <a:rPr lang="de-DE" sz="2400" dirty="0" err="1">
                <a:hlinkClick r:id="rId3"/>
              </a:rPr>
              <a:t>KnoWhere</a:t>
            </a:r>
            <a:r>
              <a:rPr lang="de-DE" sz="2400" dirty="0">
                <a:hlinkClick r:id="rId3"/>
              </a:rPr>
              <a:t> - </a:t>
            </a:r>
            <a:r>
              <a:rPr lang="de-DE" sz="2400" dirty="0" err="1">
                <a:hlinkClick r:id="rId3"/>
              </a:rPr>
              <a:t>SPFx</a:t>
            </a:r>
            <a:r>
              <a:rPr lang="de-DE" sz="2400" dirty="0">
                <a:hlinkClick r:id="rId3"/>
              </a:rPr>
              <a:t> - Grundlagen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89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FD69-DB24-47B0-A50D-1DCF132F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Projekteinrichtung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6652B-3C94-4BCC-8EB4-EB571D7E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Computacenter 2020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CE26-1B76-4493-AF89-CB8F2749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ADA3D-8433-486D-B521-720F997A58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Wie brauche im um loszulegen?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3FE22-15EA-4DF3-B4B1-77DF294EBCA1}"/>
              </a:ext>
            </a:extLst>
          </p:cNvPr>
          <p:cNvSpPr txBox="1"/>
          <p:nvPr/>
        </p:nvSpPr>
        <p:spPr>
          <a:xfrm>
            <a:off x="407988" y="1566863"/>
            <a:ext cx="11376025" cy="4376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Node.js 10.x (SP2016 FP2 – </a:t>
            </a:r>
            <a:r>
              <a:rPr lang="de-DE" sz="2400" dirty="0" err="1"/>
              <a:t>Node</a:t>
            </a:r>
            <a:r>
              <a:rPr lang="de-DE" sz="2400" dirty="0"/>
              <a:t> 8.x)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MS Developer Account / </a:t>
            </a:r>
            <a:r>
              <a:rPr lang="de-DE" sz="2400" dirty="0" err="1"/>
              <a:t>Tenant</a:t>
            </a: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/>
              <a:t>VS-Code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 err="1"/>
              <a:t>Gulp</a:t>
            </a: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dirty="0" err="1"/>
              <a:t>Yoeman</a:t>
            </a: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400" dirty="0"/>
          </a:p>
          <a:p>
            <a:pPr algn="l"/>
            <a:r>
              <a:rPr lang="de-DE" sz="2400" dirty="0" err="1">
                <a:hlinkClick r:id="rId2"/>
              </a:rPr>
              <a:t>KnoWhere</a:t>
            </a:r>
            <a:r>
              <a:rPr lang="de-DE" sz="2400" dirty="0">
                <a:hlinkClick r:id="rId2"/>
              </a:rPr>
              <a:t> - </a:t>
            </a:r>
            <a:r>
              <a:rPr lang="de-DE" sz="2400" dirty="0" err="1">
                <a:hlinkClick r:id="rId2"/>
              </a:rPr>
              <a:t>SPFx</a:t>
            </a:r>
            <a:r>
              <a:rPr lang="de-DE" sz="2400" dirty="0">
                <a:hlinkClick r:id="rId2"/>
              </a:rPr>
              <a:t> - Projekteinrichtung</a:t>
            </a: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01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8BE27A3-144B-4579-8943-19ADDF331E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963" r="17963"/>
          <a:stretch>
            <a:fillRect/>
          </a:stretch>
        </p:blipFill>
        <p:spPr>
          <a:xfrm>
            <a:off x="8824995" y="2238679"/>
            <a:ext cx="2453234" cy="382874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E7B903-F126-4BBD-A56E-F6E6C5DD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 Thema: Bier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833A-2FE3-4C17-8FF4-E0EC31F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Computacenter 2020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5F03F-E95A-417F-B30D-67175E45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4FE4C6-5868-4C8C-9D77-AE08CED4E1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BB70DE-8C75-4AD5-8040-AC364392C8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1D7B1-0A1F-481B-B6C2-DD5D0DAF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34" y="997008"/>
            <a:ext cx="5701166" cy="5237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374EAB-8466-4260-84AD-5202A721D7CA}"/>
              </a:ext>
            </a:extLst>
          </p:cNvPr>
          <p:cNvSpPr txBox="1"/>
          <p:nvPr/>
        </p:nvSpPr>
        <p:spPr>
          <a:xfrm>
            <a:off x="8448675" y="404813"/>
            <a:ext cx="3335337" cy="671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3200" dirty="0"/>
              <a:t>Danke, Chau Hung!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330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EA82-98CF-421E-A585-EBB004B6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Links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81674-59EE-4E0D-B841-A3D8B54F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Computacenter 2020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BF80B-0B15-4DF7-8032-D24B4448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6129B-D67D-4BBB-BFA3-D3013E9D2D87}"/>
              </a:ext>
            </a:extLst>
          </p:cNvPr>
          <p:cNvSpPr txBox="1"/>
          <p:nvPr/>
        </p:nvSpPr>
        <p:spPr>
          <a:xfrm>
            <a:off x="407988" y="1266825"/>
            <a:ext cx="10996613" cy="44624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400" b="1" dirty="0">
                <a:hlinkClick r:id="rId2"/>
              </a:rPr>
              <a:t>Dieses Projekt als GitHub Repository</a:t>
            </a:r>
            <a:endParaRPr lang="de-DE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hlinkClick r:id="rId3"/>
              </a:rPr>
              <a:t>KnoWhere</a:t>
            </a:r>
            <a:r>
              <a:rPr lang="de-DE" sz="2400" dirty="0">
                <a:hlinkClick r:id="rId3"/>
              </a:rPr>
              <a:t> - </a:t>
            </a:r>
            <a:r>
              <a:rPr lang="de-DE" sz="2400" dirty="0" err="1">
                <a:hlinkClick r:id="rId3"/>
              </a:rPr>
              <a:t>SPFx</a:t>
            </a:r>
            <a:r>
              <a:rPr lang="de-DE" sz="2400" dirty="0">
                <a:hlinkClick r:id="rId3"/>
              </a:rPr>
              <a:t> - Projekteinrichtung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hlinkClick r:id="rId4"/>
              </a:rPr>
              <a:t>KnoWhere</a:t>
            </a:r>
            <a:r>
              <a:rPr lang="de-DE" sz="2400" dirty="0">
                <a:hlinkClick r:id="rId4"/>
              </a:rPr>
              <a:t> - </a:t>
            </a:r>
            <a:r>
              <a:rPr lang="de-DE" sz="2400" dirty="0" err="1">
                <a:hlinkClick r:id="rId4"/>
              </a:rPr>
              <a:t>SPFx</a:t>
            </a:r>
            <a:r>
              <a:rPr lang="de-DE" sz="2400" dirty="0">
                <a:hlinkClick r:id="rId4"/>
              </a:rPr>
              <a:t> – Grundlagen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linkClick r:id="rId5"/>
              </a:rPr>
              <a:t>Microsoft 365 Entwickler Konto erstellen – Kostenlose E5 </a:t>
            </a:r>
            <a:r>
              <a:rPr lang="de-DE" sz="2400" dirty="0" err="1">
                <a:hlinkClick r:id="rId5"/>
              </a:rPr>
              <a:t>developer</a:t>
            </a:r>
            <a:r>
              <a:rPr lang="de-DE" sz="2400" dirty="0">
                <a:hlinkClick r:id="rId5"/>
              </a:rPr>
              <a:t> </a:t>
            </a:r>
            <a:r>
              <a:rPr lang="de-DE" sz="2400" dirty="0" err="1">
                <a:hlinkClick r:id="rId5"/>
              </a:rPr>
              <a:t>subscription</a:t>
            </a:r>
            <a:r>
              <a:rPr lang="de-DE" sz="2400" dirty="0">
                <a:hlinkClick r:id="rId5"/>
              </a:rPr>
              <a:t>!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hlinkClick r:id="rId6"/>
              </a:rPr>
              <a:t>Office 365 </a:t>
            </a:r>
            <a:r>
              <a:rPr lang="de-DE" sz="2400" dirty="0" err="1">
                <a:hlinkClick r:id="rId6"/>
              </a:rPr>
              <a:t>Tenant</a:t>
            </a:r>
            <a:r>
              <a:rPr lang="de-DE" sz="2400" dirty="0">
                <a:hlinkClick r:id="rId6"/>
              </a:rPr>
              <a:t> erstellen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hlinkClick r:id="rId7"/>
              </a:rPr>
              <a:t>SPFx</a:t>
            </a:r>
            <a:r>
              <a:rPr lang="de-DE" sz="2400" dirty="0">
                <a:hlinkClick r:id="rId7"/>
              </a:rPr>
              <a:t> – offizielle Microsoft Dokumentation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8"/>
              </a:rPr>
              <a:t>Patterns &amp; Practices (PnP)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9"/>
              </a:rPr>
              <a:t>PnP React </a:t>
            </a:r>
            <a:r>
              <a:rPr lang="en-US" sz="2400" dirty="0" err="1">
                <a:hlinkClick r:id="rId9"/>
              </a:rPr>
              <a:t>Komponenten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hlinkClick r:id="rId10"/>
              </a:rPr>
              <a:t>Fabric/Fluent 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416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888A-5CC1-42E9-8048-FB5587CE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Nächster </a:t>
            </a:r>
            <a:r>
              <a:rPr lang="de-DE" dirty="0" err="1"/>
              <a:t>expertstalk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87D67-FDA3-4F01-9069-23F261FC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Computacenter 2020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2812-ABCB-4681-8D44-0D4EF156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142FAB-6B31-40A7-925D-BF597CA4E8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Mehr </a:t>
            </a:r>
            <a:r>
              <a:rPr lang="de-DE" sz="2400" dirty="0" err="1"/>
              <a:t>React</a:t>
            </a:r>
            <a:r>
              <a:rPr lang="de-DE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Mehr </a:t>
            </a:r>
            <a:r>
              <a:rPr lang="de-DE" sz="2400" dirty="0" err="1"/>
              <a:t>SPFx</a:t>
            </a:r>
            <a:r>
              <a:rPr lang="de-DE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Mehr </a:t>
            </a:r>
            <a:r>
              <a:rPr lang="de-DE" sz="2400" dirty="0" err="1"/>
              <a:t>PnP</a:t>
            </a:r>
            <a:r>
              <a:rPr lang="de-DE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Teams oder Office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Fabric</a:t>
            </a:r>
            <a:r>
              <a:rPr lang="de-DE" sz="2400" dirty="0"/>
              <a:t>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Produktiver Arbeiten mit VS Code (Shortcuts und </a:t>
            </a:r>
            <a:r>
              <a:rPr lang="de-DE" sz="2400" dirty="0" err="1"/>
              <a:t>Extensions</a:t>
            </a:r>
            <a:r>
              <a:rPr lang="de-DE" sz="2400" dirty="0"/>
              <a:t>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Was ganz anderes?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933B05-B420-4911-B40F-2D167BD400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Interesse geweckt?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1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2DB3DFA-BBF8-4DB7-A1AE-8DDDFCF6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500" dirty="0"/>
              <a:t>Vielen Dank für eure Aufmerksamkeit!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D964CF-EC50-4DE3-8314-BAE0F8A56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Noch Fragen?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24AA-AFB0-44C1-8005-D085532B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Computacenter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C20AF-6892-46E2-ADE4-B561E34D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8924-9146-4547-B3ED-6BC86DF0D0D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03F5F34D-B84C-4ACC-810F-F2842E25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CC4D-6C65-49DC-8303-EA2D253350ED}" type="datetime1">
              <a:rPr lang="de-DE" smtClean="0"/>
              <a:t>03.09.2020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366099"/>
      </p:ext>
    </p:extLst>
  </p:cSld>
  <p:clrMapOvr>
    <a:masterClrMapping/>
  </p:clrMapOvr>
</p:sld>
</file>

<file path=ppt/theme/theme1.xml><?xml version="1.0" encoding="utf-8"?>
<a:theme xmlns:a="http://schemas.openxmlformats.org/drawingml/2006/main" name="CC_Corporate_Master_169_DE">
  <a:themeElements>
    <a:clrScheme name="Computacenter">
      <a:dk1>
        <a:srgbClr val="FFFFFF"/>
      </a:dk1>
      <a:lt1>
        <a:srgbClr val="000000"/>
      </a:lt1>
      <a:dk2>
        <a:srgbClr val="BDBCBC"/>
      </a:dk2>
      <a:lt2>
        <a:srgbClr val="706F6F"/>
      </a:lt2>
      <a:accent1>
        <a:srgbClr val="24387F"/>
      </a:accent1>
      <a:accent2>
        <a:srgbClr val="009DDC"/>
      </a:accent2>
      <a:accent3>
        <a:srgbClr val="706F6F"/>
      </a:accent3>
      <a:accent4>
        <a:srgbClr val="8FD400"/>
      </a:accent4>
      <a:accent5>
        <a:srgbClr val="F12938"/>
      </a:accent5>
      <a:accent6>
        <a:srgbClr val="FF7900"/>
      </a:accent6>
      <a:hlink>
        <a:srgbClr val="24387F"/>
      </a:hlink>
      <a:folHlink>
        <a:srgbClr val="BDBCBC"/>
      </a:folHlink>
    </a:clrScheme>
    <a:fontScheme name="Comutacenter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108000" tIns="72000" rIns="108000" bIns="72000"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custClrLst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5B6A9F"/>
    </a:custClr>
    <a:custClr>
      <a:srgbClr val="40B6E5"/>
    </a:custClr>
    <a:custClr>
      <a:srgbClr val="FFFFFF"/>
    </a:custClr>
    <a:custClr>
      <a:srgbClr val="ABDF40"/>
    </a:custClr>
    <a:custClr>
      <a:srgbClr val="F55F6A"/>
    </a:custClr>
    <a:custClr>
      <a:srgbClr val="FF9B40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919BBF"/>
    </a:custClr>
    <a:custClr>
      <a:srgbClr val="80CEED"/>
    </a:custClr>
    <a:custClr>
      <a:srgbClr val="FFFFFF"/>
    </a:custClr>
    <a:custClr>
      <a:srgbClr val="C7EA80"/>
    </a:custClr>
    <a:custClr>
      <a:srgbClr val="F8949C"/>
    </a:custClr>
    <a:custClr>
      <a:srgbClr val="FFBC80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C8CDDF"/>
    </a:custClr>
    <a:custClr>
      <a:srgbClr val="BFE7F6"/>
    </a:custClr>
    <a:custClr>
      <a:srgbClr val="FFFFFF"/>
    </a:custClr>
    <a:custClr>
      <a:srgbClr val="E3F4BF"/>
    </a:custClr>
    <a:custClr>
      <a:srgbClr val="FBC9CD"/>
    </a:custClr>
    <a:custClr>
      <a:srgbClr val="FFDEBF"/>
    </a:custClr>
  </a:custClrLst>
  <a:extLst>
    <a:ext uri="{05A4C25C-085E-4340-85A3-A5531E510DB2}">
      <thm15:themeFamily xmlns:thm15="http://schemas.microsoft.com/office/thememl/2012/main" name="Presentation6" id="{77A3A6D0-AB2F-43F7-98C8-E56186716BFA}" vid="{050B9D4B-A23D-438E-9A88-14F0952B524E}"/>
    </a:ext>
  </a:extLst>
</a:theme>
</file>

<file path=ppt/theme/theme2.xml><?xml version="1.0" encoding="utf-8"?>
<a:theme xmlns:a="http://schemas.openxmlformats.org/drawingml/2006/main" name="Office Theme">
  <a:themeElements>
    <a:clrScheme name="Computacenter">
      <a:dk1>
        <a:srgbClr val="FFFFFF"/>
      </a:dk1>
      <a:lt1>
        <a:srgbClr val="000000"/>
      </a:lt1>
      <a:dk2>
        <a:srgbClr val="BDBCBC"/>
      </a:dk2>
      <a:lt2>
        <a:srgbClr val="706F6F"/>
      </a:lt2>
      <a:accent1>
        <a:srgbClr val="24387F"/>
      </a:accent1>
      <a:accent2>
        <a:srgbClr val="009DDC"/>
      </a:accent2>
      <a:accent3>
        <a:srgbClr val="706F6F"/>
      </a:accent3>
      <a:accent4>
        <a:srgbClr val="8FD400"/>
      </a:accent4>
      <a:accent5>
        <a:srgbClr val="F12938"/>
      </a:accent5>
      <a:accent6>
        <a:srgbClr val="FF7900"/>
      </a:accent6>
      <a:hlink>
        <a:srgbClr val="24387F"/>
      </a:hlink>
      <a:folHlink>
        <a:srgbClr val="BDBCBC"/>
      </a:folHlink>
    </a:clrScheme>
    <a:fontScheme name="Comutacenter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mputacenter">
      <a:dk1>
        <a:srgbClr val="FFFFFF"/>
      </a:dk1>
      <a:lt1>
        <a:srgbClr val="000000"/>
      </a:lt1>
      <a:dk2>
        <a:srgbClr val="BDBCBC"/>
      </a:dk2>
      <a:lt2>
        <a:srgbClr val="706F6F"/>
      </a:lt2>
      <a:accent1>
        <a:srgbClr val="24387F"/>
      </a:accent1>
      <a:accent2>
        <a:srgbClr val="009DDC"/>
      </a:accent2>
      <a:accent3>
        <a:srgbClr val="706F6F"/>
      </a:accent3>
      <a:accent4>
        <a:srgbClr val="8FD400"/>
      </a:accent4>
      <a:accent5>
        <a:srgbClr val="F12938"/>
      </a:accent5>
      <a:accent6>
        <a:srgbClr val="FF7900"/>
      </a:accent6>
      <a:hlink>
        <a:srgbClr val="24387F"/>
      </a:hlink>
      <a:folHlink>
        <a:srgbClr val="BDBCBC"/>
      </a:folHlink>
    </a:clrScheme>
    <a:fontScheme name="Comutacenter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1668136A3D4A41B8BAE4AB3A8EE7FD" ma:contentTypeVersion="7" ma:contentTypeDescription="Create a new document." ma:contentTypeScope="" ma:versionID="e7716773f34cd0ccd9bb0dcad860a08f">
  <xsd:schema xmlns:xsd="http://www.w3.org/2001/XMLSchema" xmlns:xs="http://www.w3.org/2001/XMLSchema" xmlns:p="http://schemas.microsoft.com/office/2006/metadata/properties" xmlns:ns3="926b0305-874d-4ca2-8419-78e99b1ebf73" targetNamespace="http://schemas.microsoft.com/office/2006/metadata/properties" ma:root="true" ma:fieldsID="2dd71bf315d2eec90dffc5cf4dfa39a2" ns3:_="">
    <xsd:import namespace="926b0305-874d-4ca2-8419-78e99b1ebf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b0305-874d-4ca2-8419-78e99b1ebf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440F49-6591-4266-99EB-C3BEE51821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6b0305-874d-4ca2-8419-78e99b1ebf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9413D6-78F2-4F07-9AF7-1FCCD03F4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DB17DB-A002-49A4-B89A-3E0CF8B6FD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26b0305-874d-4ca2-8419-78e99b1ebf7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Computacenter_PPT-Template_DE 2020</Template>
  <TotalTime>0</TotalTime>
  <Words>309</Words>
  <Application>Microsoft Office PowerPoint</Application>
  <PresentationFormat>Widescreen</PresentationFormat>
  <Paragraphs>100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Narrow</vt:lpstr>
      <vt:lpstr>CC_Corporate_Master_169_DE</vt:lpstr>
      <vt:lpstr>ExpertsTalk 04.09.2020</vt:lpstr>
      <vt:lpstr>agenda</vt:lpstr>
      <vt:lpstr>Über mich</vt:lpstr>
      <vt:lpstr>Was ist SPFx und React</vt:lpstr>
      <vt:lpstr>Projekteinrichtung</vt:lpstr>
      <vt:lpstr>Live Demo Thema: Bier</vt:lpstr>
      <vt:lpstr>Nützliche Links</vt:lpstr>
      <vt:lpstr>Nächster expertstalk</vt:lpstr>
      <vt:lpstr>Vielen Dank für eure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Folienvorlagen 2020</dc:title>
  <dc:creator>Leipold, Felix</dc:creator>
  <cp:lastModifiedBy>Leipold, Felix</cp:lastModifiedBy>
  <cp:revision>1</cp:revision>
  <dcterms:created xsi:type="dcterms:W3CDTF">2020-09-03T14:43:55Z</dcterms:created>
  <dcterms:modified xsi:type="dcterms:W3CDTF">2020-09-03T19:59:22Z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10e4fd-1ff5-4324-97e9-6e0860215bae_Enabled">
    <vt:lpwstr>True</vt:lpwstr>
  </property>
  <property fmtid="{D5CDD505-2E9C-101B-9397-08002B2CF9AE}" pid="3" name="MSIP_Label_d210e4fd-1ff5-4324-97e9-6e0860215bae_SiteId">
    <vt:lpwstr>8e656664-5f36-4a5b-954c-c5405fd29206</vt:lpwstr>
  </property>
  <property fmtid="{D5CDD505-2E9C-101B-9397-08002B2CF9AE}" pid="4" name="MSIP_Label_d210e4fd-1ff5-4324-97e9-6e0860215bae_Owner">
    <vt:lpwstr>TTWillia@gb.computacenter.co.uk</vt:lpwstr>
  </property>
  <property fmtid="{D5CDD505-2E9C-101B-9397-08002B2CF9AE}" pid="5" name="MSIP_Label_d210e4fd-1ff5-4324-97e9-6e0860215bae_SetDate">
    <vt:lpwstr>2020-08-10T15:10:33.0599802Z</vt:lpwstr>
  </property>
  <property fmtid="{D5CDD505-2E9C-101B-9397-08002B2CF9AE}" pid="6" name="MSIP_Label_d210e4fd-1ff5-4324-97e9-6e0860215bae_Name">
    <vt:lpwstr>Confidential</vt:lpwstr>
  </property>
  <property fmtid="{D5CDD505-2E9C-101B-9397-08002B2CF9AE}" pid="7" name="MSIP_Label_d210e4fd-1ff5-4324-97e9-6e0860215bae_Application">
    <vt:lpwstr>Microsoft Azure Information Protection</vt:lpwstr>
  </property>
  <property fmtid="{D5CDD505-2E9C-101B-9397-08002B2CF9AE}" pid="8" name="MSIP_Label_d210e4fd-1ff5-4324-97e9-6e0860215bae_Extended_MSFT_Method">
    <vt:lpwstr>Automatic</vt:lpwstr>
  </property>
  <property fmtid="{D5CDD505-2E9C-101B-9397-08002B2CF9AE}" pid="9" name="Sensitivity">
    <vt:lpwstr>Confidential</vt:lpwstr>
  </property>
  <property fmtid="{D5CDD505-2E9C-101B-9397-08002B2CF9AE}" pid="10" name="ContentTypeId">
    <vt:lpwstr>0x010100951668136A3D4A41B8BAE4AB3A8EE7FD</vt:lpwstr>
  </property>
</Properties>
</file>