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序" id="{7e04622e-bbaa-428c-825d-e2c7ae7de776}">
          <p14:sldIdLst/>
        </p14:section>
        <p14:section name="CPU" id="{fa91002a-c85c-42eb-9268-a606aec7d73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534035"/>
            <a:ext cx="2678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 </a:t>
            </a:r>
            <a:r>
              <a:rPr lang="zh-CN" altLang="en-US"/>
              <a:t>理论依据</a:t>
            </a:r>
            <a:endParaRPr lang="en-US" altLang="zh-CN"/>
          </a:p>
          <a:p>
            <a:r>
              <a:rPr lang="en-US" altLang="zh-CN"/>
              <a:t>CPU </a:t>
            </a:r>
            <a:r>
              <a:rPr lang="zh-CN" altLang="en-US"/>
              <a:t>结构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工作</a:t>
            </a:r>
            <a:r>
              <a:rPr lang="zh-CN" altLang="en-US"/>
              <a:t>流程</a:t>
            </a:r>
            <a:endParaRPr lang="zh-CN" altLang="en-US"/>
          </a:p>
          <a:p>
            <a:r>
              <a:rPr lang="en-US" altLang="zh-CN"/>
              <a:t>CPU </a:t>
            </a:r>
            <a:r>
              <a:rPr lang="zh-CN" altLang="en-US"/>
              <a:t>是如何定位到内存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2090" y="220345"/>
            <a:ext cx="153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CPU </a:t>
            </a:r>
            <a:r>
              <a:rPr lang="zh-CN" altLang="en-US">
                <a:sym typeface="+mn-ea"/>
              </a:rPr>
              <a:t>理论依据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093470"/>
            <a:ext cx="5554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二</a:t>
            </a:r>
            <a:r>
              <a:rPr lang="zh-CN" altLang="en-US"/>
              <a:t>进制</a:t>
            </a:r>
            <a:endParaRPr lang="zh-CN" altLang="en-US"/>
          </a:p>
          <a:p>
            <a:r>
              <a:rPr lang="zh-CN" altLang="en-US"/>
              <a:t>二进制位</a:t>
            </a:r>
            <a:r>
              <a:rPr lang="en-US" altLang="zh-CN"/>
              <a:t>CPU</a:t>
            </a:r>
            <a:r>
              <a:rPr lang="zh-CN" altLang="en-US"/>
              <a:t>的运算提供了理论</a:t>
            </a:r>
            <a:r>
              <a:rPr lang="zh-CN" altLang="en-US"/>
              <a:t>依据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半</a:t>
            </a:r>
            <a:r>
              <a:rPr lang="zh-CN" altLang="en-US"/>
              <a:t>导体</a:t>
            </a:r>
            <a:endParaRPr lang="zh-CN" altLang="en-US"/>
          </a:p>
          <a:p>
            <a:r>
              <a:rPr lang="zh-CN" altLang="en-US"/>
              <a:t>半导体</a:t>
            </a:r>
            <a:r>
              <a:rPr lang="zh-CN" altLang="en-US"/>
              <a:t>实现了将二进制理论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650" y="323850"/>
            <a:ext cx="1078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CPU </a:t>
            </a:r>
            <a:r>
              <a:rPr lang="zh-CN" altLang="en-US">
                <a:sym typeface="+mn-ea"/>
              </a:rPr>
              <a:t>结构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821180" y="1089025"/>
            <a:ext cx="7085965" cy="4205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6490" y="320040"/>
            <a:ext cx="11135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 </a:t>
            </a:r>
            <a:r>
              <a:rPr lang="zh-CN" altLang="en-US"/>
              <a:t>工作</a:t>
            </a:r>
            <a:r>
              <a:rPr lang="zh-CN" altLang="en-US"/>
              <a:t>流程</a:t>
            </a:r>
            <a:endParaRPr lang="zh-CN" altLang="en-US"/>
          </a:p>
          <a:p>
            <a:r>
              <a:rPr lang="en-US" altLang="zh-CN"/>
              <a:t>1. CPU</a:t>
            </a:r>
            <a:r>
              <a:rPr lang="zh-CN" altLang="en-US"/>
              <a:t>设置</a:t>
            </a:r>
            <a:r>
              <a:rPr lang="zh-CN" altLang="en-US"/>
              <a:t>了工作地址初始值</a:t>
            </a:r>
            <a:r>
              <a:rPr lang="en-US" altLang="zh-CN"/>
              <a:t>(CS:IP)</a:t>
            </a:r>
            <a:endParaRPr lang="en-US" altLang="zh-CN"/>
          </a:p>
          <a:p>
            <a:r>
              <a:rPr lang="en-US" altLang="zh-CN"/>
              <a:t>2. CPU</a:t>
            </a:r>
            <a:r>
              <a:rPr lang="zh-CN" altLang="en-US"/>
              <a:t>上电启动，读取地址初始值（</a:t>
            </a:r>
            <a:r>
              <a:rPr lang="en-US" altLang="zh-CN"/>
              <a:t>CS:IP),</a:t>
            </a:r>
            <a:r>
              <a:rPr lang="zh-CN" altLang="en-US"/>
              <a:t>开始执行取指令，译指令，执行指令，修改指令计数器</a:t>
            </a:r>
            <a:r>
              <a:rPr lang="en-US" altLang="zh-CN"/>
              <a:t>(PC)</a:t>
            </a:r>
            <a:r>
              <a:rPr lang="zh-CN" altLang="en-US"/>
              <a:t>的</a:t>
            </a:r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Yao (Wicresoft North America)</dc:creator>
  <cp:lastModifiedBy>煕笒。</cp:lastModifiedBy>
  <cp:revision>16</cp:revision>
  <dcterms:created xsi:type="dcterms:W3CDTF">2022-05-21T06:25:00Z</dcterms:created>
  <dcterms:modified xsi:type="dcterms:W3CDTF">2022-05-26T23:54:43Z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927F3CC8FDE143ADA9258BBE3835A683</vt:lpwstr>
  </property>
  <property fmtid="{D5CDD505-2E9C-101B-9397-08002B2CF9AE}" pid="3" name="KSOProductBuildVer">
    <vt:lpwstr>2052-11.1.0.11744</vt:lpwstr>
  </property>
</Properties>
</file>