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0358" autoAdjust="0"/>
  </p:normalViewPr>
  <p:slideViewPr>
    <p:cSldViewPr snapToGrid="0">
      <p:cViewPr varScale="1">
        <p:scale>
          <a:sx n="98" d="100"/>
          <a:sy n="98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D6CF8-3004-43C0-97B1-861D8B0E676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7A9F9-EE58-4D8C-BD26-7E354A48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Chrome reference https://www.oberlo.com/statistics/browser-market-share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7A9F9-EE58-4D8C-BD26-7E354A488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0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Form A, Direct mail &amp; PPC has the highest percentage of starts and completes 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Form B, Organic Search is higher then Form A although OS has the most visitors overall.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7A9F9-EE58-4D8C-BD26-7E354A488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Adhoc</a:t>
            </a:r>
            <a:r>
              <a:rPr lang="en-US" dirty="0"/>
              <a:t> Tableau example - https://www.youtube.com/watch?v=veB0MdDZqWQ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Form A, Other has the most starts and completes.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Both forms starts &amp; completes are almost evenly split per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7A9F9-EE58-4D8C-BD26-7E354A488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0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Form B is forecasted to have more starts.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Form A is projected to have more completes.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Visitors are almost even when starting forms using the Chrome browser, but Form B is completed more often.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7A9F9-EE58-4D8C-BD26-7E354A488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0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7A9F9-EE58-4D8C-BD26-7E354A488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JeepRenegadePresentation/JeepRenegadePresent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0B700907-519E-4C02-9E0B-8B7494DB5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us" sz="7000">
                <a:hlinkClick r:id="rId2"/>
              </a:rPr>
              <a:t>Jeep Renegade Presentation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C4BF8E2-BEB0-4F03-A255-FEDCCDA65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/>
              <a:t>Submission Date: 4/24/2022</a:t>
            </a:r>
          </a:p>
          <a:p>
            <a:r>
              <a:rPr lang="en-US"/>
              <a:t>By: Abe Diaz</a:t>
            </a:r>
          </a:p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Jeep Renegade Presentation1">
            <a:extLst>
              <a:ext uri="{FF2B5EF4-FFF2-40B4-BE49-F238E27FC236}">
                <a16:creationId xmlns:a16="http://schemas.microsoft.com/office/drawing/2014/main" id="{92DEB6E2-7593-4EE2-B68E-02F2C6281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311331"/>
            <a:ext cx="9951041" cy="42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Jeep Renegade Presentation4">
            <a:extLst>
              <a:ext uri="{FF2B5EF4-FFF2-40B4-BE49-F238E27FC236}">
                <a16:creationId xmlns:a16="http://schemas.microsoft.com/office/drawing/2014/main" id="{8A9C6115-BFC6-4594-8F09-9A5F635A2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311331"/>
            <a:ext cx="9951041" cy="42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Jeep Renegade Presentation6">
            <a:extLst>
              <a:ext uri="{FF2B5EF4-FFF2-40B4-BE49-F238E27FC236}">
                <a16:creationId xmlns:a16="http://schemas.microsoft.com/office/drawing/2014/main" id="{7A4AEB14-E34B-4AF5-B8EA-3EBD2F79E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311331"/>
            <a:ext cx="9951041" cy="42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Jeep Renegade Presentation7">
            <a:extLst>
              <a:ext uri="{FF2B5EF4-FFF2-40B4-BE49-F238E27FC236}">
                <a16:creationId xmlns:a16="http://schemas.microsoft.com/office/drawing/2014/main" id="{00AFB5D8-5F69-4A29-A623-882CB71B1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311331"/>
            <a:ext cx="9951041" cy="42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Jeep Renegade Presentation5">
            <a:extLst>
              <a:ext uri="{FF2B5EF4-FFF2-40B4-BE49-F238E27FC236}">
                <a16:creationId xmlns:a16="http://schemas.microsoft.com/office/drawing/2014/main" id="{DEE3B4DC-032A-4C50-9AC8-7F8C60E30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311331"/>
            <a:ext cx="9951041" cy="42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AD53C1-54D2-46DE-94F1-7DA5F2286FE6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Summary</a:t>
            </a:r>
            <a:endParaRPr lang="en-US" sz="4000" b="1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D84BADB-C490-4161-9866-82332BE5D103}"/>
              </a:ext>
            </a:extLst>
          </p:cNvPr>
          <p:cNvSpPr txBox="1">
            <a:spLocks/>
          </p:cNvSpPr>
          <p:nvPr/>
        </p:nvSpPr>
        <p:spPr>
          <a:xfrm>
            <a:off x="927101" y="199278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Analysis/</a:t>
            </a:r>
            <a:r>
              <a:rPr lang="en-US" sz="2800" dirty="0"/>
              <a:t>Recommendations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6F49DCB-06FE-4CB2-8D31-D3BFB31350EE}"/>
              </a:ext>
            </a:extLst>
          </p:cNvPr>
          <p:cNvSpPr txBox="1">
            <a:spLocks/>
          </p:cNvSpPr>
          <p:nvPr/>
        </p:nvSpPr>
        <p:spPr>
          <a:xfrm>
            <a:off x="6172200" y="1854096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Requested data points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66B83-E220-4666-AEB0-4A23DA327D98}"/>
              </a:ext>
            </a:extLst>
          </p:cNvPr>
          <p:cNvSpPr txBox="1"/>
          <p:nvPr/>
        </p:nvSpPr>
        <p:spPr>
          <a:xfrm>
            <a:off x="1657738" y="2678008"/>
            <a:ext cx="3696511" cy="282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B6D3F0-2092-4952-A9D6-850DD06CEE66}"/>
              </a:ext>
            </a:extLst>
          </p:cNvPr>
          <p:cNvSpPr txBox="1"/>
          <p:nvPr/>
        </p:nvSpPr>
        <p:spPr>
          <a:xfrm>
            <a:off x="927101" y="2708172"/>
            <a:ext cx="4833833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Visitors are more likely to start and complete Form A</a:t>
            </a:r>
          </a:p>
          <a:p>
            <a:pPr marL="285750" indent="-285750">
              <a:buFontTx/>
              <a:buChar char="-"/>
            </a:pPr>
            <a:r>
              <a:rPr lang="en-US" dirty="0"/>
              <a:t>Organic Search via Chrome is how and where visitors shop for a Renegade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Conduct A/B testing along with sales figures to further determine that Form A has more completes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6F71-6883-429A-898A-94300FFFD82F}"/>
              </a:ext>
            </a:extLst>
          </p:cNvPr>
          <p:cNvSpPr txBox="1"/>
          <p:nvPr/>
        </p:nvSpPr>
        <p:spPr>
          <a:xfrm>
            <a:off x="6491571" y="2678008"/>
            <a:ext cx="477332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Sales figures would help determine profitability between forms, channels, and browsers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Marketing data to determine ad spend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Visitor demographics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0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211</Words>
  <Application>Microsoft Office PowerPoint</Application>
  <PresentationFormat>Widescreen</PresentationFormat>
  <Paragraphs>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Jeep Renegade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Jeep Renegade Presentation</dc:title>
  <dc:creator/>
  <cp:lastModifiedBy>Abraham Diaz</cp:lastModifiedBy>
  <cp:revision>1</cp:revision>
  <dcterms:created xsi:type="dcterms:W3CDTF">2022-04-24T16:44:50Z</dcterms:created>
  <dcterms:modified xsi:type="dcterms:W3CDTF">2022-04-24T18:10:34Z</dcterms:modified>
</cp:coreProperties>
</file>