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48240-C196-459D-9B1D-8385056EE5D3}" v="21" dt="2018-12-12T16:58:05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56" d="100"/>
          <a:sy n="156" d="100"/>
        </p:scale>
        <p:origin x="-1642" y="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odzinski" userId="e453dee9ea284be0" providerId="LiveId" clId="{198B6EC5-68B4-4EDA-9746-EE15A5AB0ECD}"/>
    <pc:docChg chg="custSel addSld modSld">
      <pc:chgData name="Thomas Wodzinski" userId="e453dee9ea284be0" providerId="LiveId" clId="{198B6EC5-68B4-4EDA-9746-EE15A5AB0ECD}" dt="2018-12-12T16:58:05.038" v="209"/>
      <pc:docMkLst>
        <pc:docMk/>
      </pc:docMkLst>
      <pc:sldChg chg="modSp">
        <pc:chgData name="Thomas Wodzinski" userId="e453dee9ea284be0" providerId="LiveId" clId="{198B6EC5-68B4-4EDA-9746-EE15A5AB0ECD}" dt="2018-12-12T16:52:23.936" v="102" actId="20577"/>
        <pc:sldMkLst>
          <pc:docMk/>
          <pc:sldMk cId="4293484524" sldId="256"/>
        </pc:sldMkLst>
        <pc:spChg chg="mod">
          <ac:chgData name="Thomas Wodzinski" userId="e453dee9ea284be0" providerId="LiveId" clId="{198B6EC5-68B4-4EDA-9746-EE15A5AB0ECD}" dt="2018-12-12T16:52:23.936" v="102" actId="20577"/>
          <ac:spMkLst>
            <pc:docMk/>
            <pc:sldMk cId="4293484524" sldId="256"/>
            <ac:spMk id="2" creationId="{EE21BECD-E998-40AA-A3F4-75224490E78F}"/>
          </ac:spMkLst>
        </pc:spChg>
        <pc:spChg chg="mod">
          <ac:chgData name="Thomas Wodzinski" userId="e453dee9ea284be0" providerId="LiveId" clId="{198B6EC5-68B4-4EDA-9746-EE15A5AB0ECD}" dt="2018-12-12T15:13:19.350" v="15" actId="20577"/>
          <ac:spMkLst>
            <pc:docMk/>
            <pc:sldMk cId="4293484524" sldId="256"/>
            <ac:spMk id="3" creationId="{E67A8066-E924-40CC-8E1F-E779B2005C89}"/>
          </ac:spMkLst>
        </pc:spChg>
      </pc:sldChg>
      <pc:sldChg chg="addSp modSp">
        <pc:chgData name="Thomas Wodzinski" userId="e453dee9ea284be0" providerId="LiveId" clId="{198B6EC5-68B4-4EDA-9746-EE15A5AB0ECD}" dt="2018-12-12T16:53:22.393" v="106"/>
        <pc:sldMkLst>
          <pc:docMk/>
          <pc:sldMk cId="785787113" sldId="257"/>
        </pc:sldMkLst>
        <pc:picChg chg="mod">
          <ac:chgData name="Thomas Wodzinski" userId="e453dee9ea284be0" providerId="LiveId" clId="{198B6EC5-68B4-4EDA-9746-EE15A5AB0ECD}" dt="2018-12-12T15:13:48.665" v="16" actId="1076"/>
          <ac:picMkLst>
            <pc:docMk/>
            <pc:sldMk cId="785787113" sldId="257"/>
            <ac:picMk id="5" creationId="{A0844CDA-BA72-4AD1-8BA6-3953458963E6}"/>
          </ac:picMkLst>
        </pc:picChg>
        <pc:inkChg chg="add">
          <ac:chgData name="Thomas Wodzinski" userId="e453dee9ea284be0" providerId="LiveId" clId="{198B6EC5-68B4-4EDA-9746-EE15A5AB0ECD}" dt="2018-12-12T16:53:11.149" v="104"/>
          <ac:inkMkLst>
            <pc:docMk/>
            <pc:sldMk cId="785787113" sldId="257"/>
            <ac:inkMk id="3" creationId="{63869C3B-D722-4274-AE16-6E2A26FEDD4C}"/>
          </ac:inkMkLst>
        </pc:inkChg>
        <pc:inkChg chg="add">
          <ac:chgData name="Thomas Wodzinski" userId="e453dee9ea284be0" providerId="LiveId" clId="{198B6EC5-68B4-4EDA-9746-EE15A5AB0ECD}" dt="2018-12-12T16:53:15.887" v="105"/>
          <ac:inkMkLst>
            <pc:docMk/>
            <pc:sldMk cId="785787113" sldId="257"/>
            <ac:inkMk id="6" creationId="{02C2E441-7054-45F0-B642-1CF0522A3DAB}"/>
          </ac:inkMkLst>
        </pc:inkChg>
        <pc:inkChg chg="add">
          <ac:chgData name="Thomas Wodzinski" userId="e453dee9ea284be0" providerId="LiveId" clId="{198B6EC5-68B4-4EDA-9746-EE15A5AB0ECD}" dt="2018-12-12T16:53:22.393" v="106"/>
          <ac:inkMkLst>
            <pc:docMk/>
            <pc:sldMk cId="785787113" sldId="257"/>
            <ac:inkMk id="7" creationId="{7ECAE9C0-D82A-47E6-ACBF-3C7208E84535}"/>
          </ac:inkMkLst>
        </pc:inkChg>
      </pc:sldChg>
      <pc:sldChg chg="addSp delSp">
        <pc:chgData name="Thomas Wodzinski" userId="e453dee9ea284be0" providerId="LiveId" clId="{198B6EC5-68B4-4EDA-9746-EE15A5AB0ECD}" dt="2018-12-12T16:58:05.038" v="209"/>
        <pc:sldMkLst>
          <pc:docMk/>
          <pc:sldMk cId="3171243530" sldId="258"/>
        </pc:sldMkLst>
        <pc:inkChg chg="add del">
          <ac:chgData name="Thomas Wodzinski" userId="e453dee9ea284be0" providerId="LiveId" clId="{198B6EC5-68B4-4EDA-9746-EE15A5AB0ECD}" dt="2018-12-12T16:54:17.368" v="109"/>
          <ac:inkMkLst>
            <pc:docMk/>
            <pc:sldMk cId="3171243530" sldId="258"/>
            <ac:inkMk id="3" creationId="{E522F9B4-8D10-4B37-8D79-EF0C26463F28}"/>
          </ac:inkMkLst>
        </pc:inkChg>
        <pc:inkChg chg="add del">
          <ac:chgData name="Thomas Wodzinski" userId="e453dee9ea284be0" providerId="LiveId" clId="{198B6EC5-68B4-4EDA-9746-EE15A5AB0ECD}" dt="2018-12-12T16:54:17.368" v="109"/>
          <ac:inkMkLst>
            <pc:docMk/>
            <pc:sldMk cId="3171243530" sldId="258"/>
            <ac:inkMk id="6" creationId="{29EAB57D-B90A-4FEE-BAD7-3CB62CD331BD}"/>
          </ac:inkMkLst>
        </pc:inkChg>
        <pc:inkChg chg="add">
          <ac:chgData name="Thomas Wodzinski" userId="e453dee9ea284be0" providerId="LiveId" clId="{198B6EC5-68B4-4EDA-9746-EE15A5AB0ECD}" dt="2018-12-12T16:54:17.368" v="109"/>
          <ac:inkMkLst>
            <pc:docMk/>
            <pc:sldMk cId="3171243530" sldId="258"/>
            <ac:inkMk id="7" creationId="{D993CFB4-2239-4298-BABC-E0BEAA91EEAA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8" creationId="{760D5A87-E1D2-4553-ACD4-1D143FEC1433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9" creationId="{9195F5E8-5B3C-42F5-A749-771B59E7E64E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0" creationId="{0352358C-5693-45BF-AE32-B24CB9CC5264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1" creationId="{BC66ABB9-3E01-41FD-8676-2276008FA8A4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2" creationId="{FBBA9622-B8F4-4C34-9874-9F279B103669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3" creationId="{CFA84B53-F696-49FC-A590-CAF3AF7E652A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4" creationId="{4CB8EAFC-4F85-4EC1-9068-179EB6C20FEC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5" creationId="{5E748103-AC25-46C9-9B89-0116A497B89B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6" creationId="{98835E12-BC14-4337-8949-5DCD614704F0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7" creationId="{EA8882F1-CD50-40AE-8D4E-DAE1C58AD898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8" creationId="{28D229AD-41F1-4DA4-9A77-C20C517B48D8}"/>
          </ac:inkMkLst>
        </pc:inkChg>
        <pc:inkChg chg="add">
          <ac:chgData name="Thomas Wodzinski" userId="e453dee9ea284be0" providerId="LiveId" clId="{198B6EC5-68B4-4EDA-9746-EE15A5AB0ECD}" dt="2018-12-12T16:54:25.200" v="121"/>
          <ac:inkMkLst>
            <pc:docMk/>
            <pc:sldMk cId="3171243530" sldId="258"/>
            <ac:inkMk id="19" creationId="{EDC3D75F-C697-48EC-8C10-6587490C4E76}"/>
          </ac:inkMkLst>
        </pc:inkChg>
        <pc:inkChg chg="add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20" creationId="{3BCC4D58-B083-4CD5-B030-BE3511772369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1" creationId="{32C923BF-EC59-462F-89E1-48C429088D24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2" creationId="{38A7D366-B36B-4E6A-8CA1-234E4B846381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3" creationId="{438F9175-2553-4141-BE4D-9077174B01F1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4" creationId="{C30B216E-2690-433F-B769-90305D24514B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5" creationId="{F7E97B06-0DDA-4583-B147-72C31C066F4B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6" creationId="{DB8CEB60-3FF5-4246-86A1-B554228B505E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7" creationId="{93D6E2A5-BCC2-4C10-94DD-A17EF3ABF5FF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8" creationId="{4E5FFB1B-8FC0-47B9-ADE7-3D8506DB3D91}"/>
          </ac:inkMkLst>
        </pc:inkChg>
        <pc:inkChg chg="add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9" creationId="{998E5B83-59DA-49A7-8E97-B9F1C6DB216D}"/>
          </ac:inkMkLst>
        </pc:inkChg>
        <pc:inkChg chg="add del">
          <ac:chgData name="Thomas Wodzinski" userId="e453dee9ea284be0" providerId="LiveId" clId="{198B6EC5-68B4-4EDA-9746-EE15A5AB0ECD}" dt="2018-12-12T16:55:55.152" v="137"/>
          <ac:inkMkLst>
            <pc:docMk/>
            <pc:sldMk cId="3171243530" sldId="258"/>
            <ac:inkMk id="30" creationId="{DD6CAA35-E97E-4131-BB61-0FD754482832}"/>
          </ac:inkMkLst>
        </pc:inkChg>
        <pc:inkChg chg="add del">
          <ac:chgData name="Thomas Wodzinski" userId="e453dee9ea284be0" providerId="LiveId" clId="{198B6EC5-68B4-4EDA-9746-EE15A5AB0ECD}" dt="2018-12-12T16:55:55.152" v="137"/>
          <ac:inkMkLst>
            <pc:docMk/>
            <pc:sldMk cId="3171243530" sldId="258"/>
            <ac:inkMk id="31" creationId="{9B729B44-4A0F-4F6D-A2C6-C40310EC1ABC}"/>
          </ac:inkMkLst>
        </pc:inkChg>
        <pc:inkChg chg="add del">
          <ac:chgData name="Thomas Wodzinski" userId="e453dee9ea284be0" providerId="LiveId" clId="{198B6EC5-68B4-4EDA-9746-EE15A5AB0ECD}" dt="2018-12-12T16:55:55.152" v="137"/>
          <ac:inkMkLst>
            <pc:docMk/>
            <pc:sldMk cId="3171243530" sldId="258"/>
            <ac:inkMk id="32" creationId="{0A784B3C-C87E-48C4-AD51-DBD54CC30DF7}"/>
          </ac:inkMkLst>
        </pc:inkChg>
        <pc:inkChg chg="add del">
          <ac:chgData name="Thomas Wodzinski" userId="e453dee9ea284be0" providerId="LiveId" clId="{198B6EC5-68B4-4EDA-9746-EE15A5AB0ECD}" dt="2018-12-12T16:55:55.152" v="137"/>
          <ac:inkMkLst>
            <pc:docMk/>
            <pc:sldMk cId="3171243530" sldId="258"/>
            <ac:inkMk id="33" creationId="{D1143B99-043A-4096-9C7A-69D5CEA81037}"/>
          </ac:inkMkLst>
        </pc:inkChg>
        <pc:inkChg chg="add del">
          <ac:chgData name="Thomas Wodzinski" userId="e453dee9ea284be0" providerId="LiveId" clId="{198B6EC5-68B4-4EDA-9746-EE15A5AB0ECD}" dt="2018-12-12T16:55:55.152" v="137"/>
          <ac:inkMkLst>
            <pc:docMk/>
            <pc:sldMk cId="3171243530" sldId="258"/>
            <ac:inkMk id="34" creationId="{FACCAFE5-52A9-4EF3-922E-15541BD73EB5}"/>
          </ac:inkMkLst>
        </pc:inkChg>
        <pc:inkChg chg="add">
          <ac:chgData name="Thomas Wodzinski" userId="e453dee9ea284be0" providerId="LiveId" clId="{198B6EC5-68B4-4EDA-9746-EE15A5AB0ECD}" dt="2018-12-12T16:55:55.152" v="137"/>
          <ac:inkMkLst>
            <pc:docMk/>
            <pc:sldMk cId="3171243530" sldId="258"/>
            <ac:inkMk id="35" creationId="{46C6931C-055A-4582-A7A7-2F27BC69A649}"/>
          </ac:inkMkLst>
        </pc:inkChg>
        <pc:inkChg chg="add del">
          <ac:chgData name="Thomas Wodzinski" userId="e453dee9ea284be0" providerId="LiveId" clId="{198B6EC5-68B4-4EDA-9746-EE15A5AB0ECD}" dt="2018-12-12T16:56:17.644" v="142"/>
          <ac:inkMkLst>
            <pc:docMk/>
            <pc:sldMk cId="3171243530" sldId="258"/>
            <ac:inkMk id="36" creationId="{6931AEB2-38D4-4FF7-AEBB-7DEC4D629C7F}"/>
          </ac:inkMkLst>
        </pc:inkChg>
        <pc:inkChg chg="add del">
          <ac:chgData name="Thomas Wodzinski" userId="e453dee9ea284be0" providerId="LiveId" clId="{198B6EC5-68B4-4EDA-9746-EE15A5AB0ECD}" dt="2018-12-12T16:56:17.644" v="142"/>
          <ac:inkMkLst>
            <pc:docMk/>
            <pc:sldMk cId="3171243530" sldId="258"/>
            <ac:inkMk id="37" creationId="{32DF0ED7-B21C-4517-9B15-2D1863064629}"/>
          </ac:inkMkLst>
        </pc:inkChg>
        <pc:inkChg chg="add del">
          <ac:chgData name="Thomas Wodzinski" userId="e453dee9ea284be0" providerId="LiveId" clId="{198B6EC5-68B4-4EDA-9746-EE15A5AB0ECD}" dt="2018-12-12T16:56:17.644" v="142"/>
          <ac:inkMkLst>
            <pc:docMk/>
            <pc:sldMk cId="3171243530" sldId="258"/>
            <ac:inkMk id="38" creationId="{C887EE65-43F4-4CF1-A47B-E921F9432458}"/>
          </ac:inkMkLst>
        </pc:inkChg>
        <pc:inkChg chg="add del">
          <ac:chgData name="Thomas Wodzinski" userId="e453dee9ea284be0" providerId="LiveId" clId="{198B6EC5-68B4-4EDA-9746-EE15A5AB0ECD}" dt="2018-12-12T16:56:17.644" v="142"/>
          <ac:inkMkLst>
            <pc:docMk/>
            <pc:sldMk cId="3171243530" sldId="258"/>
            <ac:inkMk id="39" creationId="{2404799B-4408-49AF-A435-D7CAB83D4F12}"/>
          </ac:inkMkLst>
        </pc:inkChg>
        <pc:inkChg chg="add">
          <ac:chgData name="Thomas Wodzinski" userId="e453dee9ea284be0" providerId="LiveId" clId="{198B6EC5-68B4-4EDA-9746-EE15A5AB0ECD}" dt="2018-12-12T16:56:17.644" v="142"/>
          <ac:inkMkLst>
            <pc:docMk/>
            <pc:sldMk cId="3171243530" sldId="258"/>
            <ac:inkMk id="40" creationId="{6FE44679-218D-49C8-95E8-E1C49F3CE707}"/>
          </ac:inkMkLst>
        </pc:inkChg>
        <pc:inkChg chg="add del">
          <ac:chgData name="Thomas Wodzinski" userId="e453dee9ea284be0" providerId="LiveId" clId="{198B6EC5-68B4-4EDA-9746-EE15A5AB0ECD}" dt="2018-12-12T16:56:30.623" v="151"/>
          <ac:inkMkLst>
            <pc:docMk/>
            <pc:sldMk cId="3171243530" sldId="258"/>
            <ac:inkMk id="41" creationId="{00BD3E07-0AC2-49C2-B229-9AC57E2FD552}"/>
          </ac:inkMkLst>
        </pc:inkChg>
        <pc:inkChg chg="add del">
          <ac:chgData name="Thomas Wodzinski" userId="e453dee9ea284be0" providerId="LiveId" clId="{198B6EC5-68B4-4EDA-9746-EE15A5AB0ECD}" dt="2018-12-12T16:56:30.624" v="152"/>
          <ac:inkMkLst>
            <pc:docMk/>
            <pc:sldMk cId="3171243530" sldId="258"/>
            <ac:inkMk id="42" creationId="{D611DF65-D7D6-47B9-93C7-A7F7ADBE6E74}"/>
          </ac:inkMkLst>
        </pc:inkChg>
        <pc:inkChg chg="add del">
          <ac:chgData name="Thomas Wodzinski" userId="e453dee9ea284be0" providerId="LiveId" clId="{198B6EC5-68B4-4EDA-9746-EE15A5AB0ECD}" dt="2018-12-12T16:56:30.625" v="153"/>
          <ac:inkMkLst>
            <pc:docMk/>
            <pc:sldMk cId="3171243530" sldId="258"/>
            <ac:inkMk id="43" creationId="{5A9956E1-6DB5-4DB5-857E-719BA9C83E58}"/>
          </ac:inkMkLst>
        </pc:inkChg>
        <pc:inkChg chg="add del">
          <ac:chgData name="Thomas Wodzinski" userId="e453dee9ea284be0" providerId="LiveId" clId="{198B6EC5-68B4-4EDA-9746-EE15A5AB0ECD}" dt="2018-12-12T16:56:30.625" v="154"/>
          <ac:inkMkLst>
            <pc:docMk/>
            <pc:sldMk cId="3171243530" sldId="258"/>
            <ac:inkMk id="44" creationId="{7FBB2FA4-03D7-4989-A7BB-9DBD852F419A}"/>
          </ac:inkMkLst>
        </pc:inkChg>
        <pc:inkChg chg="add del">
          <ac:chgData name="Thomas Wodzinski" userId="e453dee9ea284be0" providerId="LiveId" clId="{198B6EC5-68B4-4EDA-9746-EE15A5AB0ECD}" dt="2018-12-12T16:56:30.623" v="150"/>
          <ac:inkMkLst>
            <pc:docMk/>
            <pc:sldMk cId="3171243530" sldId="258"/>
            <ac:inkMk id="45" creationId="{F43AB756-BACA-4789-9336-2D6F31BE5948}"/>
          </ac:inkMkLst>
        </pc:inkChg>
        <pc:inkChg chg="add del">
          <ac:chgData name="Thomas Wodzinski" userId="e453dee9ea284be0" providerId="LiveId" clId="{198B6EC5-68B4-4EDA-9746-EE15A5AB0ECD}" dt="2018-12-12T16:56:30.626" v="156"/>
          <ac:inkMkLst>
            <pc:docMk/>
            <pc:sldMk cId="3171243530" sldId="258"/>
            <ac:inkMk id="46" creationId="{A297EC52-3D32-4A45-AA85-DD4E0398A646}"/>
          </ac:inkMkLst>
        </pc:inkChg>
        <pc:inkChg chg="add del">
          <ac:chgData name="Thomas Wodzinski" userId="e453dee9ea284be0" providerId="LiveId" clId="{198B6EC5-68B4-4EDA-9746-EE15A5AB0ECD}" dt="2018-12-12T16:56:30.625" v="155"/>
          <ac:inkMkLst>
            <pc:docMk/>
            <pc:sldMk cId="3171243530" sldId="258"/>
            <ac:inkMk id="47" creationId="{244EB5B3-8CDE-4442-8391-42849CE4A1A0}"/>
          </ac:inkMkLst>
        </pc:inkChg>
        <pc:inkChg chg="add">
          <ac:chgData name="Thomas Wodzinski" userId="e453dee9ea284be0" providerId="LiveId" clId="{198B6EC5-68B4-4EDA-9746-EE15A5AB0ECD}" dt="2018-12-12T16:56:32.535" v="157"/>
          <ac:inkMkLst>
            <pc:docMk/>
            <pc:sldMk cId="3171243530" sldId="258"/>
            <ac:inkMk id="48" creationId="{2A5207BE-244A-4AAA-853A-2F278A6CA56B}"/>
          </ac:inkMkLst>
        </pc:inkChg>
        <pc:inkChg chg="add">
          <ac:chgData name="Thomas Wodzinski" userId="e453dee9ea284be0" providerId="LiveId" clId="{198B6EC5-68B4-4EDA-9746-EE15A5AB0ECD}" dt="2018-12-12T16:56:33" v="158"/>
          <ac:inkMkLst>
            <pc:docMk/>
            <pc:sldMk cId="3171243530" sldId="258"/>
            <ac:inkMk id="49" creationId="{32B0AB7B-8842-4269-B5BF-CC7D1642BC2F}"/>
          </ac:inkMkLst>
        </pc:inkChg>
        <pc:inkChg chg="add">
          <ac:chgData name="Thomas Wodzinski" userId="e453dee9ea284be0" providerId="LiveId" clId="{198B6EC5-68B4-4EDA-9746-EE15A5AB0ECD}" dt="2018-12-12T16:56:33.337" v="159"/>
          <ac:inkMkLst>
            <pc:docMk/>
            <pc:sldMk cId="3171243530" sldId="258"/>
            <ac:inkMk id="50" creationId="{A5BD4E27-AD84-4C5F-83D3-0111D915AF9F}"/>
          </ac:inkMkLst>
        </pc:inkChg>
        <pc:inkChg chg="add">
          <ac:chgData name="Thomas Wodzinski" userId="e453dee9ea284be0" providerId="LiveId" clId="{198B6EC5-68B4-4EDA-9746-EE15A5AB0ECD}" dt="2018-12-12T16:56:33.653" v="160"/>
          <ac:inkMkLst>
            <pc:docMk/>
            <pc:sldMk cId="3171243530" sldId="258"/>
            <ac:inkMk id="51" creationId="{BD929BB4-BA48-4674-9BD5-8E4275F16698}"/>
          </ac:inkMkLst>
        </pc:inkChg>
        <pc:inkChg chg="add">
          <ac:chgData name="Thomas Wodzinski" userId="e453dee9ea284be0" providerId="LiveId" clId="{198B6EC5-68B4-4EDA-9746-EE15A5AB0ECD}" dt="2018-12-12T16:56:33.984" v="161"/>
          <ac:inkMkLst>
            <pc:docMk/>
            <pc:sldMk cId="3171243530" sldId="258"/>
            <ac:inkMk id="52" creationId="{5F4562F2-DC40-4283-9AD8-F9E227E036F1}"/>
          </ac:inkMkLst>
        </pc:inkChg>
        <pc:inkChg chg="add">
          <ac:chgData name="Thomas Wodzinski" userId="e453dee9ea284be0" providerId="LiveId" clId="{198B6EC5-68B4-4EDA-9746-EE15A5AB0ECD}" dt="2018-12-12T16:56:34.317" v="162"/>
          <ac:inkMkLst>
            <pc:docMk/>
            <pc:sldMk cId="3171243530" sldId="258"/>
            <ac:inkMk id="53" creationId="{5599F342-9D70-4146-8CD8-03807EDC8567}"/>
          </ac:inkMkLst>
        </pc:inkChg>
        <pc:inkChg chg="add">
          <ac:chgData name="Thomas Wodzinski" userId="e453dee9ea284be0" providerId="LiveId" clId="{198B6EC5-68B4-4EDA-9746-EE15A5AB0ECD}" dt="2018-12-12T16:56:34.650" v="163"/>
          <ac:inkMkLst>
            <pc:docMk/>
            <pc:sldMk cId="3171243530" sldId="258"/>
            <ac:inkMk id="54" creationId="{EB83E669-1562-4981-9AA6-33F16EA57F29}"/>
          </ac:inkMkLst>
        </pc:inkChg>
        <pc:inkChg chg="add">
          <ac:chgData name="Thomas Wodzinski" userId="e453dee9ea284be0" providerId="LiveId" clId="{198B6EC5-68B4-4EDA-9746-EE15A5AB0ECD}" dt="2018-12-12T16:56:34.971" v="164"/>
          <ac:inkMkLst>
            <pc:docMk/>
            <pc:sldMk cId="3171243530" sldId="258"/>
            <ac:inkMk id="55" creationId="{C80C05BA-F545-4EF0-93AC-DDF5B543CB01}"/>
          </ac:inkMkLst>
        </pc:inkChg>
        <pc:inkChg chg="add">
          <ac:chgData name="Thomas Wodzinski" userId="e453dee9ea284be0" providerId="LiveId" clId="{198B6EC5-68B4-4EDA-9746-EE15A5AB0ECD}" dt="2018-12-12T16:56:35.300" v="165"/>
          <ac:inkMkLst>
            <pc:docMk/>
            <pc:sldMk cId="3171243530" sldId="258"/>
            <ac:inkMk id="56" creationId="{DED26B3F-7B2D-49B5-911C-21A0DDEFE4B9}"/>
          </ac:inkMkLst>
        </pc:inkChg>
        <pc:inkChg chg="add">
          <ac:chgData name="Thomas Wodzinski" userId="e453dee9ea284be0" providerId="LiveId" clId="{198B6EC5-68B4-4EDA-9746-EE15A5AB0ECD}" dt="2018-12-12T16:56:36.004" v="166"/>
          <ac:inkMkLst>
            <pc:docMk/>
            <pc:sldMk cId="3171243530" sldId="258"/>
            <ac:inkMk id="57" creationId="{7E1671F2-3344-4401-946B-2F209F5AC9D6}"/>
          </ac:inkMkLst>
        </pc:inkChg>
        <pc:inkChg chg="add">
          <ac:chgData name="Thomas Wodzinski" userId="e453dee9ea284be0" providerId="LiveId" clId="{198B6EC5-68B4-4EDA-9746-EE15A5AB0ECD}" dt="2018-12-12T16:56:36.887" v="167"/>
          <ac:inkMkLst>
            <pc:docMk/>
            <pc:sldMk cId="3171243530" sldId="258"/>
            <ac:inkMk id="58" creationId="{804F2B3F-69DE-4A45-9F20-BAF7E6627818}"/>
          </ac:inkMkLst>
        </pc:inkChg>
        <pc:inkChg chg="add">
          <ac:chgData name="Thomas Wodzinski" userId="e453dee9ea284be0" providerId="LiveId" clId="{198B6EC5-68B4-4EDA-9746-EE15A5AB0ECD}" dt="2018-12-12T16:56:37.219" v="168"/>
          <ac:inkMkLst>
            <pc:docMk/>
            <pc:sldMk cId="3171243530" sldId="258"/>
            <ac:inkMk id="59" creationId="{2B4AD6C4-9E67-4DC3-A3E2-53BF016840D7}"/>
          </ac:inkMkLst>
        </pc:inkChg>
        <pc:inkChg chg="add del">
          <ac:chgData name="Thomas Wodzinski" userId="e453dee9ea284be0" providerId="LiveId" clId="{198B6EC5-68B4-4EDA-9746-EE15A5AB0ECD}" dt="2018-12-12T16:57:02.758" v="175"/>
          <ac:inkMkLst>
            <pc:docMk/>
            <pc:sldMk cId="3171243530" sldId="258"/>
            <ac:inkMk id="60" creationId="{2C014C0C-4095-40F6-B051-90C1A3D68B8D}"/>
          </ac:inkMkLst>
        </pc:inkChg>
        <pc:inkChg chg="add del">
          <ac:chgData name="Thomas Wodzinski" userId="e453dee9ea284be0" providerId="LiveId" clId="{198B6EC5-68B4-4EDA-9746-EE15A5AB0ECD}" dt="2018-12-12T16:57:02.758" v="175"/>
          <ac:inkMkLst>
            <pc:docMk/>
            <pc:sldMk cId="3171243530" sldId="258"/>
            <ac:inkMk id="61" creationId="{D7BD2A20-046F-44D2-86BF-5AFD0CE6F116}"/>
          </ac:inkMkLst>
        </pc:inkChg>
        <pc:inkChg chg="add del">
          <ac:chgData name="Thomas Wodzinski" userId="e453dee9ea284be0" providerId="LiveId" clId="{198B6EC5-68B4-4EDA-9746-EE15A5AB0ECD}" dt="2018-12-12T16:57:02.758" v="175"/>
          <ac:inkMkLst>
            <pc:docMk/>
            <pc:sldMk cId="3171243530" sldId="258"/>
            <ac:inkMk id="62" creationId="{529F43DA-E6C9-41BF-867A-771CA69F5E99}"/>
          </ac:inkMkLst>
        </pc:inkChg>
        <pc:inkChg chg="add del">
          <ac:chgData name="Thomas Wodzinski" userId="e453dee9ea284be0" providerId="LiveId" clId="{198B6EC5-68B4-4EDA-9746-EE15A5AB0ECD}" dt="2018-12-12T16:57:02.758" v="175"/>
          <ac:inkMkLst>
            <pc:docMk/>
            <pc:sldMk cId="3171243530" sldId="258"/>
            <ac:inkMk id="63" creationId="{BBB49EEB-3A1E-4EA3-9983-46EC61FE9B24}"/>
          </ac:inkMkLst>
        </pc:inkChg>
        <pc:inkChg chg="add del">
          <ac:chgData name="Thomas Wodzinski" userId="e453dee9ea284be0" providerId="LiveId" clId="{198B6EC5-68B4-4EDA-9746-EE15A5AB0ECD}" dt="2018-12-12T16:57:02.758" v="175"/>
          <ac:inkMkLst>
            <pc:docMk/>
            <pc:sldMk cId="3171243530" sldId="258"/>
            <ac:inkMk id="64" creationId="{537887ED-C9AB-43C6-A9A8-961AE4147539}"/>
          </ac:inkMkLst>
        </pc:inkChg>
        <pc:inkChg chg="add del">
          <ac:chgData name="Thomas Wodzinski" userId="e453dee9ea284be0" providerId="LiveId" clId="{198B6EC5-68B4-4EDA-9746-EE15A5AB0ECD}" dt="2018-12-12T16:57:02.758" v="175"/>
          <ac:inkMkLst>
            <pc:docMk/>
            <pc:sldMk cId="3171243530" sldId="258"/>
            <ac:inkMk id="65" creationId="{E7944297-B1A4-4AA2-A63B-4188AC5E8A1F}"/>
          </ac:inkMkLst>
        </pc:inkChg>
        <pc:inkChg chg="add">
          <ac:chgData name="Thomas Wodzinski" userId="e453dee9ea284be0" providerId="LiveId" clId="{198B6EC5-68B4-4EDA-9746-EE15A5AB0ECD}" dt="2018-12-12T16:57:02.758" v="175"/>
          <ac:inkMkLst>
            <pc:docMk/>
            <pc:sldMk cId="3171243530" sldId="258"/>
            <ac:inkMk id="66" creationId="{25E3BA22-9680-4452-88AD-60266F43AA01}"/>
          </ac:inkMkLst>
        </pc:inkChg>
        <pc:inkChg chg="add del">
          <ac:chgData name="Thomas Wodzinski" userId="e453dee9ea284be0" providerId="LiveId" clId="{198B6EC5-68B4-4EDA-9746-EE15A5AB0ECD}" dt="2018-12-12T16:57:25.151" v="178"/>
          <ac:inkMkLst>
            <pc:docMk/>
            <pc:sldMk cId="3171243530" sldId="258"/>
            <ac:inkMk id="67" creationId="{618ACC63-2764-4512-ABCB-D461CB92D0DF}"/>
          </ac:inkMkLst>
        </pc:inkChg>
        <pc:inkChg chg="add del">
          <ac:chgData name="Thomas Wodzinski" userId="e453dee9ea284be0" providerId="LiveId" clId="{198B6EC5-68B4-4EDA-9746-EE15A5AB0ECD}" dt="2018-12-12T16:57:25.151" v="178"/>
          <ac:inkMkLst>
            <pc:docMk/>
            <pc:sldMk cId="3171243530" sldId="258"/>
            <ac:inkMk id="68" creationId="{921F753F-1730-4029-B33A-44382D60E22C}"/>
          </ac:inkMkLst>
        </pc:inkChg>
        <pc:inkChg chg="add">
          <ac:chgData name="Thomas Wodzinski" userId="e453dee9ea284be0" providerId="LiveId" clId="{198B6EC5-68B4-4EDA-9746-EE15A5AB0ECD}" dt="2018-12-12T16:57:25.151" v="178"/>
          <ac:inkMkLst>
            <pc:docMk/>
            <pc:sldMk cId="3171243530" sldId="258"/>
            <ac:inkMk id="69" creationId="{9C744417-3E08-46C6-A3AD-2EDAD0CD026A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0" creationId="{B36D7826-49F4-4D14-B98F-40267DF24296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1" creationId="{DAD02560-AFD2-4E8D-87E5-4BA6AD8ADCBB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2" creationId="{F3C4A934-5EA4-42A4-809C-7D789ECAA993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3" creationId="{29E64DBD-A8A0-446F-BBF4-3E6DBDF5B7EE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4" creationId="{B3CDF332-CE55-42C3-B61C-71FE74E89996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5" creationId="{9A9B1A77-E67A-4A56-86A5-1C4903521AE7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6" creationId="{D9B3E778-B763-4BAE-8CE5-3BB4294F85A1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7" creationId="{4C58A65A-60C8-4535-AB66-7F4F16D7E02D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8" creationId="{660D573D-E9B2-401D-B914-1247310625F7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9" creationId="{4F12F7D4-B6CF-4C39-804A-486E34D8CCD1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80" creationId="{7AF2DB3F-9FDF-4424-A7C9-88CFB01652DC}"/>
          </ac:inkMkLst>
        </pc:inkChg>
        <pc:inkChg chg="add">
          <ac:chgData name="Thomas Wodzinski" userId="e453dee9ea284be0" providerId="LiveId" clId="{198B6EC5-68B4-4EDA-9746-EE15A5AB0ECD}" dt="2018-12-12T16:57:36.400" v="190"/>
          <ac:inkMkLst>
            <pc:docMk/>
            <pc:sldMk cId="3171243530" sldId="258"/>
            <ac:inkMk id="81" creationId="{84D9994D-BB81-4757-8B49-922466386044}"/>
          </ac:inkMkLst>
        </pc:inkChg>
        <pc:inkChg chg="add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82" creationId="{175C8390-DE8F-4E2E-998B-0C192CB7EC2A}"/>
          </ac:inkMkLst>
        </pc:inkChg>
        <pc:inkChg chg="add del">
          <ac:chgData name="Thomas Wodzinski" userId="e453dee9ea284be0" providerId="LiveId" clId="{198B6EC5-68B4-4EDA-9746-EE15A5AB0ECD}" dt="2018-12-12T16:57:50.902" v="196"/>
          <ac:inkMkLst>
            <pc:docMk/>
            <pc:sldMk cId="3171243530" sldId="258"/>
            <ac:inkMk id="83" creationId="{DE78EF91-BA8D-419F-84D8-72F6AAD8EC05}"/>
          </ac:inkMkLst>
        </pc:inkChg>
        <pc:inkChg chg="add del">
          <ac:chgData name="Thomas Wodzinski" userId="e453dee9ea284be0" providerId="LiveId" clId="{198B6EC5-68B4-4EDA-9746-EE15A5AB0ECD}" dt="2018-12-12T16:57:50.902" v="196"/>
          <ac:inkMkLst>
            <pc:docMk/>
            <pc:sldMk cId="3171243530" sldId="258"/>
            <ac:inkMk id="84" creationId="{EB44EC6C-09BD-43AD-8EE7-494DF79F6B41}"/>
          </ac:inkMkLst>
        </pc:inkChg>
        <pc:inkChg chg="add del">
          <ac:chgData name="Thomas Wodzinski" userId="e453dee9ea284be0" providerId="LiveId" clId="{198B6EC5-68B4-4EDA-9746-EE15A5AB0ECD}" dt="2018-12-12T16:57:50.902" v="196"/>
          <ac:inkMkLst>
            <pc:docMk/>
            <pc:sldMk cId="3171243530" sldId="258"/>
            <ac:inkMk id="85" creationId="{61755571-F90D-4C88-9449-B22C9582E773}"/>
          </ac:inkMkLst>
        </pc:inkChg>
        <pc:inkChg chg="add del">
          <ac:chgData name="Thomas Wodzinski" userId="e453dee9ea284be0" providerId="LiveId" clId="{198B6EC5-68B4-4EDA-9746-EE15A5AB0ECD}" dt="2018-12-12T16:57:50.902" v="196"/>
          <ac:inkMkLst>
            <pc:docMk/>
            <pc:sldMk cId="3171243530" sldId="258"/>
            <ac:inkMk id="86" creationId="{6F0176ED-83FC-41CD-9854-F2261261D9C9}"/>
          </ac:inkMkLst>
        </pc:inkChg>
        <pc:inkChg chg="add">
          <ac:chgData name="Thomas Wodzinski" userId="e453dee9ea284be0" providerId="LiveId" clId="{198B6EC5-68B4-4EDA-9746-EE15A5AB0ECD}" dt="2018-12-12T16:57:50.902" v="196"/>
          <ac:inkMkLst>
            <pc:docMk/>
            <pc:sldMk cId="3171243530" sldId="258"/>
            <ac:inkMk id="87" creationId="{C8CC716F-5D39-4FE6-A798-4CB5D10E8A55}"/>
          </ac:inkMkLst>
        </pc:inkChg>
        <pc:inkChg chg="add">
          <ac:chgData name="Thomas Wodzinski" userId="e453dee9ea284be0" providerId="LiveId" clId="{198B6EC5-68B4-4EDA-9746-EE15A5AB0ECD}" dt="2018-12-12T16:57:50.902" v="196"/>
          <ac:inkMkLst>
            <pc:docMk/>
            <pc:sldMk cId="3171243530" sldId="258"/>
            <ac:inkMk id="88" creationId="{838011DF-5EB3-43B0-80CC-39A86B677A16}"/>
          </ac:inkMkLst>
        </pc:inkChg>
        <pc:inkChg chg="add del">
          <ac:chgData name="Thomas Wodzinski" userId="e453dee9ea284be0" providerId="LiveId" clId="{198B6EC5-68B4-4EDA-9746-EE15A5AB0ECD}" dt="2018-12-12T16:57:55.441" v="203"/>
          <ac:inkMkLst>
            <pc:docMk/>
            <pc:sldMk cId="3171243530" sldId="258"/>
            <ac:inkMk id="89" creationId="{8F8C8BF9-A484-49D2-99D0-2BAC257CF1D2}"/>
          </ac:inkMkLst>
        </pc:inkChg>
        <pc:inkChg chg="add del">
          <ac:chgData name="Thomas Wodzinski" userId="e453dee9ea284be0" providerId="LiveId" clId="{198B6EC5-68B4-4EDA-9746-EE15A5AB0ECD}" dt="2018-12-12T16:57:55.441" v="203"/>
          <ac:inkMkLst>
            <pc:docMk/>
            <pc:sldMk cId="3171243530" sldId="258"/>
            <ac:inkMk id="90" creationId="{2C625A0C-456B-4936-949D-6CAF60BC3DFB}"/>
          </ac:inkMkLst>
        </pc:inkChg>
        <pc:inkChg chg="add del">
          <ac:chgData name="Thomas Wodzinski" userId="e453dee9ea284be0" providerId="LiveId" clId="{198B6EC5-68B4-4EDA-9746-EE15A5AB0ECD}" dt="2018-12-12T16:57:55.441" v="203"/>
          <ac:inkMkLst>
            <pc:docMk/>
            <pc:sldMk cId="3171243530" sldId="258"/>
            <ac:inkMk id="91" creationId="{A1DD05A8-8BBD-4478-8BF5-BBC5ABACD881}"/>
          </ac:inkMkLst>
        </pc:inkChg>
        <pc:inkChg chg="add del">
          <ac:chgData name="Thomas Wodzinski" userId="e453dee9ea284be0" providerId="LiveId" clId="{198B6EC5-68B4-4EDA-9746-EE15A5AB0ECD}" dt="2018-12-12T16:57:55.441" v="203"/>
          <ac:inkMkLst>
            <pc:docMk/>
            <pc:sldMk cId="3171243530" sldId="258"/>
            <ac:inkMk id="92" creationId="{BB7C66A5-DD79-480F-A946-CD9C8C1BF921}"/>
          </ac:inkMkLst>
        </pc:inkChg>
        <pc:inkChg chg="add del">
          <ac:chgData name="Thomas Wodzinski" userId="e453dee9ea284be0" providerId="LiveId" clId="{198B6EC5-68B4-4EDA-9746-EE15A5AB0ECD}" dt="2018-12-12T16:57:55.441" v="203"/>
          <ac:inkMkLst>
            <pc:docMk/>
            <pc:sldMk cId="3171243530" sldId="258"/>
            <ac:inkMk id="93" creationId="{EDCD05C9-C6E8-4C94-A1FE-94B5B26DE7E7}"/>
          </ac:inkMkLst>
        </pc:inkChg>
        <pc:inkChg chg="add">
          <ac:chgData name="Thomas Wodzinski" userId="e453dee9ea284be0" providerId="LiveId" clId="{198B6EC5-68B4-4EDA-9746-EE15A5AB0ECD}" dt="2018-12-12T16:57:54.871" v="202"/>
          <ac:inkMkLst>
            <pc:docMk/>
            <pc:sldMk cId="3171243530" sldId="258"/>
            <ac:inkMk id="94" creationId="{049AD953-D970-4262-8974-EA2CC675D9CD}"/>
          </ac:inkMkLst>
        </pc:inkChg>
        <pc:inkChg chg="add">
          <ac:chgData name="Thomas Wodzinski" userId="e453dee9ea284be0" providerId="LiveId" clId="{198B6EC5-68B4-4EDA-9746-EE15A5AB0ECD}" dt="2018-12-12T16:57:55.441" v="203"/>
          <ac:inkMkLst>
            <pc:docMk/>
            <pc:sldMk cId="3171243530" sldId="258"/>
            <ac:inkMk id="95" creationId="{70FC1E0A-158E-4E6E-A5B5-4241BBA664E3}"/>
          </ac:inkMkLst>
        </pc:inkChg>
        <pc:inkChg chg="add">
          <ac:chgData name="Thomas Wodzinski" userId="e453dee9ea284be0" providerId="LiveId" clId="{198B6EC5-68B4-4EDA-9746-EE15A5AB0ECD}" dt="2018-12-12T16:57:55.650" v="204"/>
          <ac:inkMkLst>
            <pc:docMk/>
            <pc:sldMk cId="3171243530" sldId="258"/>
            <ac:inkMk id="96" creationId="{6137B254-23E9-49D1-A23C-49EB3674A891}"/>
          </ac:inkMkLst>
        </pc:inkChg>
        <pc:inkChg chg="add del">
          <ac:chgData name="Thomas Wodzinski" userId="e453dee9ea284be0" providerId="LiveId" clId="{198B6EC5-68B4-4EDA-9746-EE15A5AB0ECD}" dt="2018-12-12T16:58:05.038" v="209"/>
          <ac:inkMkLst>
            <pc:docMk/>
            <pc:sldMk cId="3171243530" sldId="258"/>
            <ac:inkMk id="97" creationId="{73A8D7EF-007D-4C8C-8374-4E78768A0733}"/>
          </ac:inkMkLst>
        </pc:inkChg>
        <pc:inkChg chg="add del">
          <ac:chgData name="Thomas Wodzinski" userId="e453dee9ea284be0" providerId="LiveId" clId="{198B6EC5-68B4-4EDA-9746-EE15A5AB0ECD}" dt="2018-12-12T16:58:05.038" v="209"/>
          <ac:inkMkLst>
            <pc:docMk/>
            <pc:sldMk cId="3171243530" sldId="258"/>
            <ac:inkMk id="98" creationId="{3BEA081A-8EF7-42B2-88AE-C591FFDCBA87}"/>
          </ac:inkMkLst>
        </pc:inkChg>
        <pc:inkChg chg="add del">
          <ac:chgData name="Thomas Wodzinski" userId="e453dee9ea284be0" providerId="LiveId" clId="{198B6EC5-68B4-4EDA-9746-EE15A5AB0ECD}" dt="2018-12-12T16:58:05.038" v="209"/>
          <ac:inkMkLst>
            <pc:docMk/>
            <pc:sldMk cId="3171243530" sldId="258"/>
            <ac:inkMk id="99" creationId="{478DD892-8DA1-400A-AB9C-C2FE34F705B9}"/>
          </ac:inkMkLst>
        </pc:inkChg>
        <pc:inkChg chg="add del">
          <ac:chgData name="Thomas Wodzinski" userId="e453dee9ea284be0" providerId="LiveId" clId="{198B6EC5-68B4-4EDA-9746-EE15A5AB0ECD}" dt="2018-12-12T16:58:05.038" v="209"/>
          <ac:inkMkLst>
            <pc:docMk/>
            <pc:sldMk cId="3171243530" sldId="258"/>
            <ac:inkMk id="100" creationId="{4ECC6623-743A-48A0-AAFD-8359D6BFC927}"/>
          </ac:inkMkLst>
        </pc:inkChg>
        <pc:inkChg chg="add">
          <ac:chgData name="Thomas Wodzinski" userId="e453dee9ea284be0" providerId="LiveId" clId="{198B6EC5-68B4-4EDA-9746-EE15A5AB0ECD}" dt="2018-12-12T16:58:05.038" v="209"/>
          <ac:inkMkLst>
            <pc:docMk/>
            <pc:sldMk cId="3171243530" sldId="258"/>
            <ac:inkMk id="101" creationId="{FE4724EA-76E3-403F-86CB-E8CCD8F7A8E6}"/>
          </ac:inkMkLst>
        </pc:inkChg>
      </pc:sldChg>
      <pc:sldChg chg="addSp delSp modSp add">
        <pc:chgData name="Thomas Wodzinski" userId="e453dee9ea284be0" providerId="LiveId" clId="{198B6EC5-68B4-4EDA-9746-EE15A5AB0ECD}" dt="2018-12-12T16:52:33.960" v="103" actId="1076"/>
        <pc:sldMkLst>
          <pc:docMk/>
          <pc:sldMk cId="520399722" sldId="259"/>
        </pc:sldMkLst>
        <pc:spChg chg="del">
          <ac:chgData name="Thomas Wodzinski" userId="e453dee9ea284be0" providerId="LiveId" clId="{198B6EC5-68B4-4EDA-9746-EE15A5AB0ECD}" dt="2018-12-12T15:17:55.894" v="24" actId="478"/>
          <ac:spMkLst>
            <pc:docMk/>
            <pc:sldMk cId="520399722" sldId="259"/>
            <ac:spMk id="2" creationId="{B5D86450-20F1-48EE-ACFA-2B5EDD57A158}"/>
          </ac:spMkLst>
        </pc:spChg>
        <pc:spChg chg="del">
          <ac:chgData name="Thomas Wodzinski" userId="e453dee9ea284be0" providerId="LiveId" clId="{198B6EC5-68B4-4EDA-9746-EE15A5AB0ECD}" dt="2018-12-12T15:17:40.834" v="18" actId="478"/>
          <ac:spMkLst>
            <pc:docMk/>
            <pc:sldMk cId="520399722" sldId="259"/>
            <ac:spMk id="3" creationId="{63728AED-3C74-4E86-9B3D-48247EB6E731}"/>
          </ac:spMkLst>
        </pc:spChg>
        <pc:spChg chg="add mod">
          <ac:chgData name="Thomas Wodzinski" userId="e453dee9ea284be0" providerId="LiveId" clId="{198B6EC5-68B4-4EDA-9746-EE15A5AB0ECD}" dt="2018-12-12T15:20:39.131" v="43" actId="403"/>
          <ac:spMkLst>
            <pc:docMk/>
            <pc:sldMk cId="520399722" sldId="259"/>
            <ac:spMk id="6" creationId="{69F0258E-3451-4621-9EAE-A622FC5805E2}"/>
          </ac:spMkLst>
        </pc:spChg>
        <pc:picChg chg="add mod">
          <ac:chgData name="Thomas Wodzinski" userId="e453dee9ea284be0" providerId="LiveId" clId="{198B6EC5-68B4-4EDA-9746-EE15A5AB0ECD}" dt="2018-12-12T16:52:33.960" v="103" actId="1076"/>
          <ac:picMkLst>
            <pc:docMk/>
            <pc:sldMk cId="520399722" sldId="259"/>
            <ac:picMk id="5" creationId="{E38F10F9-46A3-4CCE-9F49-D76689DB757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3:11.1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42 1408,'132'-3'9629,"73"-10"-8522,9 0-1342,-4 5 358,-203 8 23,12 0 689,-19 0-838,0-1 0,0 1 0,0 0 0,0 0 0,0 0 0,0 0 0,0 0 0,-1 0 0,1 0-1,0 0 1,0-1 0,0 1 0,0 0 0,1 0 0,-1 0 0,0 0 0,0 0 0,0 0 0,0 0 0,0-1 0,0 1 0,0 0 0,0 0-1,0 0 1,0 0 0,0 0 0,0 0 0,0 0 0,0 0 0,0 0 0,0 0 0,0-1 0,1 1 0,-1 0 0,0 0 0,0 0-1,0 0 1,0 0 0,0 0 0,0 0 3,-1-1-2458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2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2048,'5'4'768,"-5"-4"-576,10 3 0,-10-3-32,7 0-192,0 0 32,3 0-416,-3 0-224,3-3-160,-3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2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1152,'14'0'512,"-14"0"-384,20 0-192,-20 0-32,0 0-256,0 0-96,7 0 96,0 0 128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3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3712,'10'0'1408,"-10"0"-1120,10 0-128,-10 0-96,7 0-128,0 0-64,-4 0-1408,1 0-544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3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1408,'12'0'608,"-12"0"-480,17 0 32,-14 0 0,4 0-192,0 0-32,0 0-608,3 0-224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3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2816,'13'0'1120,"-13"0"-864,17-4 64,-17 4-32,11 0-256,-5 0 0,6 0-96,-7 0-64,2 0-1184,1 0-480</inkml:trace>
  <inkml:trace contextRef="#ctx0" brushRef="#br0" timeOffset="1">376 9 3968,'10'0'1472,"-3"0"-1120,3-4 96,-3 4 32,0-5-288,3 5-32,-3 0-160,0 0-96,-1 0-512,1 0-224,5 0-512,1 0-128,-3 0 384,1 0 160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4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5632,'13'0'2112,"-6"0"-1664,3 0 320,-3 0 0,3 0-256,-3 0 32,0 0-384,1 0-96,2 0-64,0 0 0,-3 0 0,0 0-160,0 0 32,-1 0-1216,1 0-512,0 0-704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4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3712,'17'0'1472,"-11"-5"-1120,5 5 32,-4 0-96,-1 0-256,1 0 0,0 0-96,1 0 0,-1 0-864,-1 0-416,1 0-96,0 0 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4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3456,'10'0'1312,"-3"-2"-1024,7 2 192,-6 0 96,-3 0-256,7 0-96,-7 0-224,7 0-64,-2 0-416,-3 0-64,3 0-1152,-3 0-416</inkml:trace>
  <inkml:trace contextRef="#ctx0" brushRef="#br0" timeOffset="1">383 12 3072,'7'4'1216,"-4"-4"-928,4 0-96,-7 0-32,4 0-288,-1 0 32,-3 0-736,0 0-256,7-4 32,0 4 96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5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4736,'7'0'1760,"-7"0"-1376,10 0-192,-7-5-96,2 5-1376,-5 0-480,0 0 160,2 0 128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6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4736,'3'0'1824,"-3"0"-1408,4 0 96,-4 0 0,0 0-384,0 0-160,3 0-192,1 0-96,2 0-1824,1 0-800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3:15.8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50 2560,'33'-6'5072,"75"2"-4482,31-9-590,-31 3 535,32 4-535,265 6-48,-379-2 44,-17-1 90,-11-1 168,0 2-1779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6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2688,'4'0'1056,"-4"0"-832,7-4 288,-7 4 160,3-4-448,0 4-128,4 0-128,0 0-96,0 0-1312,0 0-640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7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4864,'39'0'3415,"52"0"-3710,-91 0 151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59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16 3456,'0'0'45,"0"0"0,0 0 0,0 0 0,0 1 0,0-1 0,0 0 0,0 0 0,0 0 0,0 0 0,0 0 0,0 0 0,0 0 0,0 0-1,0 0 1,0 0 0,0 0 0,0 0 0,0 0 0,0 0 0,0 0 0,0 0 0,0 0 0,0 0 0,0 0 0,0 0 0,0 1 0,0-1 0,0 0 0,0 0 0,0 0 0,0 0 0,0 0 0,0 0-45,4-8 2457,-4 7-1972,0 1 1,5-8 4319,-39 73-2725,4-10-2096,30-54 15,-1-1 1,1 1-1,-1 0 0,1 0 1,0-1-1,0 1 0,-1 0 0,1 0 1,0 0-1,0-1 0,0 1 1,0 0-1,0 0 0,0 0 1,0-1-1,0 1 0,0 0 1,1 0-1,-1 0 0,0-1 1,0 1-1,1 0 0,-1 0 1,0-1-1,1 1 0,-1 0 1,1-1-1,-1 1 1,2 0-3,-1 0 1,1 0-1,-1 0 0,1 0 1,-1 0-1,1 0 0,0 0 1,0-1-1,-1 1 0,1-1 0,0 0 1,0 1-1,0-1 3,13 1-23,1 0 0,-1-1 0,11-2 23,-3 1-10,-6 2-329,-12-1 8,-1 1-1,1-1 1,0 0-1,-1 0 1,1-1 0,0 1-1,-1-1 1,1 0-1,-1 0 1,1-1 0,2 0 331,-6 1-2635,-1 1-837,0 0 507</inkml:trace>
  <inkml:trace contextRef="#ctx0" brushRef="#br0" timeOffset="339.272">162 48 3712,'0'19'4894,"0"27"-3447,-1-7-337,-1 1 0,-1-1 0,-6 16-1110,-10 15-1981,18-66 615,2-4-3033,5-3 1130</inkml:trace>
  <inkml:trace contextRef="#ctx0" brushRef="#br0" timeOffset="953.126">266 118 3712,'-1'-1'130,"1"1"1,0-1-1,-1 1 1,1-1-1,-1 1 1,1-1-1,0 1 1,0-1-1,-1 0 0,1 1 1,0-1-1,0 1 1,0-1-1,-1 0 1,1 1-1,0-1 1,0 0-1,0 1 1,0-1-1,0 0 0,0 1 1,1-1-1,-1 0 1,0 1-1,0-1 1,0 0-1,1 1 1,-1-1-131,16-19 1257,-12 17-1194,1-1 0,-1 1 0,1 0 0,0 0 0,0 1-1,0-1 1,0 1 0,1 0-63,-2 1 9,-1 1 0,1-1 0,0 1 0,0 0-1,0 0 1,0 0 0,0 0 0,0 1 0,0 0 0,0 0 0,-1 0 0,1 0 0,0 0-1,0 1 1,-1 0 0,1-1 0,-1 1 0,1 1-9,-2-1 10,0-1 0,-1 0 0,1 1-1,-1 0 1,0-1 0,1 1 0,-1 0 0,0 0 0,0-1 0,0 1 0,0 0 0,0 0-1,-1 0 1,1 0 0,0 0 0,-1 0 0,0 1 0,1-1 0,-1 0 0,0 0 0,0 0-1,0 0 1,-1 0 0,1 0 0,0 0 0,-1 1 0,1-1 0,-1 0 0,0 0 0,0 0-1,0-1 1,0 1 0,0 0 0,0 1-10,-9 12 106,-1 0 0,0-1 0,-1 0 0,0 0 0,-1-2 0,-1 1-1,-3 0-105,-30 31 171,46-43-133,0 0-30,1-1 0,-1 0 1,1 1-1,-1-1 0,1 1 1,-1-1-1,1 1 0,0 0 1,-1-1-1,1 1 0,0-1 1,-1 1-1,1 0 0,0-1 1,0 1-1,0 0 0,0-1 1,0 1-1,0 0 0,0-1 1,0 1-1,0 0 0,0-1-8,0 1-3,0-1 1,1 1-1,-1-1 0,1 1 0,-1-1 0,1 1 0,-1-1 0,1 0 0,-1 1 0,1-1 0,0 0 0,-1 1 0,1-1 0,0 0 1,-1 0-1,1 0 0,-1 1 0,1-1 0,0 0 0,-1 0 0,1 0 0,0 0 0,-1 0 0,1 0 0,0 0 0,-1-1 0,1 1 1,0 0-1,-1 0 0,1-1 3,23-3 55,1-2-71,0 2 0,1 0 0,12 1 16,11 1 2683,-48 2-2235,-1 0-277,0 0-182,0 0-240,10-23-8815,-3 15 6266</inkml:trace>
  <inkml:trace contextRef="#ctx0" brushRef="#br0" timeOffset="1420.126">558 41 2560,'-2'10'6875,"2"14"-5435,0-22-1459,0 1 0,0-1 1,1 0-1,-1 1 0,0-1 1,1 1-1,0-1 0,0 0 1,0 1-1,0-1 0,0 0 1,0 0-1,0 0 0,1 0 0,-1 0 1,1 0-1,-1 0 0,1 0 1,0 0-1,1 0 19,0-1 21,-1 0 1,1-1-1,-1 1 0,1-1 1,0 0-1,-1 0 0,1 0 1,0 0-1,-1 0 1,1-1-1,-1 1 0,1-1 1,0 1-1,-1-1 0,1 0 1,-1 0-1,0 0 0,1 0 1,-1-1-1,0 1 0,1-1 1,-1 1-1,0-1 0,0 0 1,-1 0-1,1 0 1,1-2-22,-1 3 121,0-1 0,0 0 1,-1 0-1,1 1 1,0-1-1,-1-1 0,0 1 1,0 0-1,1 0 1,-1 0-1,0-1 0,-1 1 1,1 0-1,0-1 1,-1 1-1,1-1 0,-1 1 1,0-1-1,0 1 1,0-1-1,0 1 0,0-1 1,-1 1-1,1-1 1,-1 1-1,1 0 0,-1-1 1,0 1-1,0 0 1,-1-2-122,2 3 25,-1 0 0,0 0 0,0 0 1,0 0-1,0 1 0,0-1 0,0 0 1,0 0-1,0 1 0,0-1 0,0 1 1,0-1-1,0 1 0,0-1 0,-1 1 1,1 0-1,0-1 0,0 1 0,-1 0 1,1 0-1,0 0 0,0 0 0,0 0 1,-1 0-26,-2 1 94,1 0 0,-1 0 1,1 0-1,0 0 0,-1 0 1,1 1-1,0-1 0,0 1 1,-1 1-95,-28 23-1204,12-3-4349,15-14 1612,4 5 672</inkml:trace>
  <inkml:trace contextRef="#ctx0" brushRef="#br0" timeOffset="1755.869">822 16 4224,'-2'1'391,"0"0"0,0 0-1,-1 0 1,1 0 0,0 0 0,0 0 0,0 0-1,0 1 1,0-1 0,1 1 0,-1-1 0,0 1-1,1 0 1,-2 1-391,-23 29 2336,24-30-2309,-47 64 1294,-83 103 164,124-161-1574,7-8 15,0 1 0,0-1 1,1 1-1,-1 0 1,0-1-1,1 1 1,-1-1-1,1 1 1,-1 0-1,1 0 1,-1-1-1,1 1 1,0 0-1,-1 0 1,1-1-1,0 1 1,-1 0-1,1 0 1,0 0-1,0 0 0,0-1 1,0 1 73,1-1-438,0 0-1,0 0 1,0 0 0,0 0 0,0 0 0,0 0-1,1-1 1,-1 1 0,0-1 0,0 1-1,0 0 1,0-1 0,-1 0 0,1 1 0,0-1-1,0 0 439,3-1-1969,9-2-511</inkml:trace>
  <inkml:trace contextRef="#ctx0" brushRef="#br0" timeOffset="2085.931">788 318 5888,'4'-3'1001,"1"-1"0,-1 0-1,0 0 1,-1 0 0,1 0 0,-1 0 0,1-1 0,-2 0 0,3-4-1001,-2 4 756,13-27 1697,-16 30-2355,1 1 0,-1-1 0,0 1-1,1-1 1,-1 1 0,0 0-1,0-1 1,0 1 0,0-1 0,0 1-1,-1-1 1,1 1 0,0-1 0,-1 1-1,1 0 1,-1-1 0,1 1-1,-1 0 1,0-1 0,1 1 0,-1 0-1,0-1-97,-1 2 25,1 0 0,0 0 1,0 0-1,-1 0 0,1 0 0,0 0 0,-1 0 0,1 0 0,0 0 0,-1 0 0,1 1 0,0-1 0,0 1 0,-1-1 0,1 1 0,0-1 0,0 1 0,0 0 0,0 0 0,-1 0-25,-26 16-213,7 9-1712,20-24 1205,0 0 1,0 0-1,0 0 1,0 1-1,0-1 1,0 0-1,0 0 1,1 1-1,-1-1 1,1 0-1,-1 1 1,1 1 719,3 4-3872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23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25 2560,'0'0'114,"-1"0"0,1 0 0,0 0 0,0 0-1,-1 0 1,1 0 0,0 0 0,-1 0 0,1 0 0,0 0 0,0-1 0,-1 1 0,1 0-1,0 0 1,0 0 0,-1 0 0,1 0 0,0-1 0,0 1 0,0 0 0,-1 0 0,1 0 0,0-1-1,0 1 1,0 0 0,0 0 0,-1 0 0,1-1 0,0 1 0,0 0 0,0 0 0,0-1-1,0 1 1,0 0 0,0-1 0,0 1 0,0 0 0,0 0 0,0-1-114,0 1 153,0 0 0,0-1 0,0 1 1,0 0-1,0 0 0,0-1 0,0 1 0,0 0 0,-1 0 1,1 0-1,0-1 0,0 1 0,0 0 0,0 0 0,0-1 1,0 1-1,0 0 0,-1 0 0,1 0 0,0 0 1,0-1-1,0 1 0,-1 0 0,1 0 0,0 0 0,0 0 1,0 0-1,-1-1 0,1 1 0,0 0 0,0 0 0,0 0 1,-1 0-1,1 0 0,0 0 0,0 0 0,-1 0 0,1 0 1,0 0-154,5 1 79,0 0 0,0 0 1,-1 1-1,1 0 0,0 0 0,0 0 1,-1 0-1,0 1 0,1-1 1,-1 1-1,0 1 0,0-1 1,3 3-80,4 5-31,0 0-1,0 1 1,-1 0 0,0 1 31,18 33 1,-20-32 19,0-1 0,0 0-1,1-1 1,10 10-20,-14-20-338,-5-10-921,-5-13-3032,1 14 1849</inkml:trace>
  <inkml:trace contextRef="#ctx0" brushRef="#br0" timeOffset="750.446">39 175 2304,'-6'-13'4076,"3"8"-563,-6 12-3550,-3 1-23,4-3 109,8-5-25,0 0-1,0 0 1,0 0 0,0 0 0,0 0 0,0 0 0,0 0-1,0 0 1,1 0 0,-1 0 0,0 0 0,0 0-1,0 0 1,0 0 0,0 0 0,0 0 0,0 0 0,0 0-1,0 0 1,0 0 0,0 0 0,0 0 0,0 0 0,1 0-1,-1 0 1,0 0 0,0 0 0,0 0 0,0 0 0,0 0-1,0 1 1,0-1 0,0 0 0,0 0 0,0 0-1,0 0 1,0 0 0,0 0 0,0 0 0,0 0 0,0 0-1,0 0 1,0 0 0,0 0 0,0 0 0,0 0 0,0 1-1,0-1 1,0 0 0,0 0 0,0 0 0,0 0 0,0 0-1,0 0 1,0 0 0,0 0 0,0 0 0,0 0-1,0 0 1,0 0-24,1 0 299,-1 0 106,10-11 2374,144-94-1104,-113 63-1819,-48 33-2041,-5-1-4257,11 9 4466,1 1-1341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3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1 140 4736,'2'0'580,"1"-1"0,0 1 0,-1-1 0,1 0 0,-1 0 0,1 0 0,-1 0 0,1 0 0,-1-1 0,0 1 0,0-1 0,1 0-580,5-3 293,-7 4-37,-1 1 96,0 0-11,0 0-15,0 0-193,0 0-85,22-11 672,-17 6-695,-1-1 0,1 1 0,-1-1 0,0 0 0,-1 0 0,1 0 0,-1-1 0,0 1 0,-1-2-25,18-31-118,-11 30 46,-4 13 9,-3 13-37,-1-17 89,0 42 150,-1 0-1,-3 20-138,1-20 544,1-1 1,4 30-545,1-53-334,1-28-3326,2-6-1408,0 2 1362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32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46 2688,'-4'-23'1056,"4"15"-832,0 1 512,0 7 160,4-8-224,-4 8-32</inkml:trace>
  <inkml:trace contextRef="#ctx0" brushRef="#br0" timeOffset="338.074">40 8 7776,'4'15'672,"-1"4"-320,2 8-160,-3 5-64,1-1 0,2-1 0,-3 2 0,3-1 0,-2-1 0,-1 1 0,-2 1-64,5-13-64,-2 1 32,-3-9 32,4 0-96,-4-11-1408</inkml:trace>
  <inkml:trace contextRef="#ctx0" brushRef="#br0" timeOffset="718.078">0 78 3968,'14'-5'4814,"40"-10"-3047,-38 14-1938,-1-1 1,1 2-1,0 0 0,-1 1 1,1 1-1,0 0 0,-1 1 1,10 3 170,-13 2-4400,-12-4 1696</inkml:trace>
  <inkml:trace contextRef="#ctx0" brushRef="#br0" timeOffset="719.078">0 198 3456,'0'7'1312,"6"-7"-1024,5 4 992,-5-8 352,8 4-160,3 0-64,3 0-736,5-4-256,-1 4-256,0-3-128,1 3 64,-5-4-416,1 4-192,-4 0-1568</inkml:trace>
  <inkml:trace contextRef="#ctx0" brushRef="#br0" timeOffset="1074.743">272 85 3712,'0'-2'227,"1"0"1,-1 1-1,1-1 1,0 0 0,-1 0-1,1 1 1,0-1-1,0 1 1,0-1-1,0 1 1,1-1-1,-1 1 1,0 0-1,0 0 1,1-1-1,-1 1 1,1 0 0,-1 0-1,1 0 1,0 1-1,-1-1-227,0 1 101,-1-1-1,1 1 1,-1 0-1,0 0 1,1 0-1,-1 0 1,1 0-1,-1 0 1,1 0-1,-1 0 1,1 0-1,-1 0 1,0 0-1,1 1 0,-1-1 1,1 0-1,-1 0 1,1 0-1,-1 1 1,0-1-1,1 0 1,-1 0-1,0 1 1,1-1-1,-1 0 1,0 0-1,1 1 1,-1-1-1,0 1-100,1 0 58,0 0-1,-1 1 0,1-1 1,-1 1-1,0-1 1,1 1-1,-1-1 0,0 1 1,0-1-1,0 1 0,0-1 1,0 1-1,0-1 1,-1 1-58,-14 68 268,9-51-295,2-1 0,0 1 0,1 2 27,3-16-1,-1 1 1,1 0-1,0-1 1,1 1-1,-1-1 1,1 1-1,0-1 1,1 1-1,-1-1 1,1 1-1,0-1 1,2 3 0,-3-6 7,0 1 1,0 0-1,1-1 1,-1 1-1,1 0 1,-1-1-1,1 0 1,0 1-1,0-1 1,0 0-1,0 0 1,0 0-1,1 0 0,-1-1 1,1 1-1,-1 0 1,1-1-1,-1 0 1,1 0-1,0 1 1,0-2-1,0 1 1,-1 0-1,1 0 1,0-1-1,0 0 1,0 0-1,0 0 0,0 0 1,1 0-8,7 0-27,-1-1 0,0 0 0,0-1 0,1 0 0,-1-1 0,0 0 1,7-3 26,-10 2-1278,0 1 0,0 0 0,0-1 0,-1-1 0,0 1 0,6-6 1278,-2-1-2773</inkml:trace>
  <inkml:trace contextRef="#ctx0" brushRef="#br0" timeOffset="1421.782">625 81 2816,'0'-1'41,"0"1"1,1 0-1,-1 0 1,0 0-1,0 0 1,0 0-1,0 0 0,0 0 1,1 0-1,-1 0 1,0 0-1,0 0 1,0 0-1,0 0 1,1 0-1,-1 0 1,0 0-1,0 0 0,0 0 1,0 0-1,0 0 1,1 0-1,-1 0 1,0 0-1,0 0 1,0 0-1,0 0 0,0 1 1,1-1-1,-1 0 1,0 0-1,0 0 1,0 0-1,0 0 1,0 0-1,0 0 0,0 1 1,0-1-1,0 0 1,1 0-1,-1 0 1,0 0-1,0 0 1,0 1-1,0-1 0,0 0 1,0 0-1,0 0 1,0 0-1,0 1 1,0-1-1,0 0 1,0 0-1,0 0 0,0 0 1,0 0-1,0 1-41,-5 16 1811,-12 24-41,13-33-1772,-41 83 814,27-58-615,1 2 0,2 1 0,-4 16-197,16-34-1447,9-22-1856,12-30-502,-11 13 2872</inkml:trace>
  <inkml:trace contextRef="#ctx0" brushRef="#br0" timeOffset="1752.156">584 128 2432,'0'0'78,"0"-1"0,0 1 0,0 0 0,0 0-1,0 0 1,1-1 0,-1 1 0,0 0 0,0 0 0,0 0 0,0 0 0,1 0 0,-1-1 0,0 1-1,0 0 1,0 0 0,0 0 0,1 0 0,-1 0 0,0 0 0,0 0 0,1 0 0,-1 0 0,0 0-1,0 0 1,0 0 0,1 0 0,-1 0 0,0 0 0,0 0 0,0 0 0,1 0 0,-1 0 0,0 0-1,0 0 1,1 0 0,-1 0 0,0 1 0,0-1 0,0 0 0,0 0 0,1 0 0,-1 0 0,0 0 0,0 1-78,11 12 1754,8 27-487,-16-33-792,71 130 715,-51-105-2513,-20-24-170</inkml:trace>
  <inkml:trace contextRef="#ctx0" brushRef="#br0" timeOffset="2090.338">464 302 4608,'4'-4'1760,"-1"4"-1376,4-4 448,0 4 128,-1-3-544,5-2-160,2 1-160,4 1-96,0-1 32,5-5-832,-5 2-256,3 0-1280</inkml:trace>
  <inkml:trace contextRef="#ctx0" brushRef="#br0" timeOffset="2423.657">980 105 5888,'0'-1'124,"0"1"0,0-1 0,0 0 0,0 1 0,0-1 1,0 0-1,0 1 0,-1-1 0,1 1 0,0-1 0,0 0 0,-1 1 0,1-1 1,0 1-1,0-1 0,-1 1 0,1-1 0,-1 1 0,1-1 0,-1 1 1,1-1-1,0 1 0,-1 0 0,1-1 0,-1 1 0,0 0 0,1-1 0,-1 1 1,1 0-1,-1 0 0,1-1 0,-1 1 0,0 0-124,-27 2 1927,-22 19-825,32-13-946,-37 23-49,52-29-123,1 0 1,-1 0-1,1 0 0,0 0 0,-1 0 0,1 0 1,0 1-1,0-1 0,1 1 0,-1 0 0,1-1 1,-1 1-1,1 0 0,0 0 0,0 0 0,0 0 1,-1 2 15,2-3-25,0-1 1,1 1 0,-1 0-1,0 0 1,0-1 0,1 1-1,-1 0 1,1 0-1,0-1 1,-1 1 0,1-1-1,0 1 1,0 0 0,0-1-1,0 0 1,0 1 0,0-1-1,0 0 1,1 1 0,-1-1-1,1 0 1,-1 0 0,0 0-1,2 0 25,44 24-1583,-24-14 844,-16-7 665,0 0 0,-1 1 0,1 0 1,-1 0-1,0 1 0,-1-1 0,5 6 74,-9-10 60,-1 0 0,1 0 0,0 0-1,-1 0 1,1 0 0,-1 0 0,1 0 0,-1 0 0,0 0 0,1 0 0,-1 1-1,0-1 1,0 0 0,0 0 0,0 0 0,0 0 0,0 0 0,0 0-1,0 1 1,0-1 0,-1 0 0,1 1-60,-1-1 94,0 1-1,0-1 0,-1 0 1,1 1-1,0-1 1,-1 0-1,1 0 1,-1 0-1,1 0 1,-1 0-1,0 0 1,1-1-1,-1 1 1,0 0-1,1-1 1,-1 1-1,0-1 0,0 0 1,0 1-94,-26 5-30,1-1 1,-25 1 29,42-5-1206,0-1 0,0-1-1,0 0 1,0 0 0,0-1 0,-1 0 1206,0-1-3077</inkml:trace>
  <inkml:trace contextRef="#ctx0" brushRef="#br0" timeOffset="2755.656">1041 66 5120,'-2'114'8317,"0"-32"-9010,1-3-3929,1-72 1908</inkml:trace>
  <inkml:trace contextRef="#ctx0" brushRef="#br0" timeOffset="3102.687">1132 143 3968,'-2'21'1060,"1"-1"1,0 0-1,2 0 1,1 6-1061,1 33 862,2 27-257,-3-63-2646,-1-7-4107,-1-25 5204</inkml:trace>
  <inkml:trace contextRef="#ctx0" brushRef="#br0" timeOffset="3439.334">980 271 4864,'7'4'1824,"-7"-8"-1408,7 4 1024,-4 0 320,4 0-576,0 0-192,3 0-672,0-5-224,5 5-64,-2 0-192,4-2 32,0-3-1696,0 5-704,5 0-416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49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 5376,'7'-1'855,"0"0"0,-1 0 1,1-1-1,-1 1 0,1-1 0,-1-1 0,1 1 1,-1-1-1,0-1-855,53-31 1988,-58 35-1986,0-1-1,-1 1 1,1 0 0,0-1-1,-1 1 1,1 0 0,0-1-1,-1 1 1,1-1 0,-1 1 0,1-1-1,-1 1 1,1-1 0,-1 0-1,1 1 1,-1-1 0,1 0-1,-1 1 1,0-1 0,1 0-1,-1 1 1,0-1 0,0 0 0,0 0-1,1 1 1,-1-1 0,0 0-1,0 0 1,0 0 0,0 1-1,0-1 1,0 0 0,-1 0-1,1 1 1,0-1 0,0 0 0,0 0-1,-1 1 1,1-1 0,0 0-1,-1 1 1,1-1 0,-1 0-1,1 1 1,-1-1 0,1 1 0,-1-1-1,1 1 1,-1-1 0,0 1-2,-1-2-22,0 0 1,0 1 0,0 0-1,-1-1 1,1 1 0,-1 0 0,1 0-1,-1 0 1,0 0 0,1 1-1,-1-1 1,1 1 0,-3 0 21,1 0-20,0 0 1,1 1-1,-1 0 0,0 0 1,0 0-1,0 1 0,1-1 1,-1 1-1,0 0 0,1-1 1,0 2-1,-1-1 0,1 0 1,0 1-1,0-1 0,0 1 1,1 0-1,-1 0 1,1 0-1,-1 1 0,1-1 1,0 0-1,0 2 20,0-2 4,1 0 0,0-1 1,-1 1-1,1 0 0,0 0 0,1-1 0,-1 1 1,0 0-1,1 0 0,0 0 0,0 0 1,0 0-1,0 0 0,0 0 0,0 0 0,1 0 1,-1 0-1,1 0 0,0 0 0,0-1 1,0 1-1,0 0 0,1 0 0,-1-1 0,1 1 1,-1-1-1,1 1 0,0-1 0,0 0 1,2 2-5,-1-2 6,1 1 1,-1-1 0,1 1 0,0-1 0,0 0-1,0 0 1,0-1 0,0 1 0,0-1 0,1 0-1,-1 0 1,0-1 0,1 1 0,-1-1-1,1 0 1,-1 0 0,0 0 0,2-1-7,10-2-1735,0 0 0,0-1 0,0-1 0,5-2 1735,-11 3-1849,12-3-1564</inkml:trace>
  <inkml:trace contextRef="#ctx0" brushRef="#br0" timeOffset="561.188">323 23 4352,'-4'5'776,"1"0"0,-1 0 1,1 1-1,-1-1 0,1 0 1,1 1-1,-1 0 0,1 0 1,0 0-1,1 0 0,-1 0 1,1 3-777,2 27 577,-1-35-582,0 0 1,0 0 0,0 0-1,0 0 1,0 0-1,0 0 1,0 0-1,0 0 1,1-1-1,-1 1 1,0 0-1,1 0 1,-1 0-1,0 0 1,1 0-1,-1-1 1,1 1 0,0 0-1,-1 0 1,1-1-1,0 1 1,-1 0-1,1-1 1,0 1-1,0-1 1,-1 1-1,1-1 1,0 1-1,0-1 1,0 1 0,0-1-1,0 0 1,-1 0-1,1 1 1,0-1-1,0 0 1,0 0-1,0 0 1,0 0-1,0 0 1,0 0-1,0 0 1,0-1 0,0 1-1,0 0 1,0 0-1,0-1 1,-1 1-1,1 0 1,0-1-1,0 1 1,0-1-1,0 0 1,-1 1-1,1-1 1,0 1-1,-1-1 1,1 0 0,0 1-1,-1-1 5,6-5-215,0 1 0,0-1 0,-1 0 0,0 0 1,0-1-1,2-3 215,-5 6-9,17-22-73,-18 25 80,-1 1 1,1-1 0,-1 1 0,1 0 0,-1-1 0,1 1 0,0 0-1,-1 0 1,1-1 0,-1 1 0,1 0 0,0 0 0,-1 0-1,1 0 1,-1 0 0,1 0 0,0 0 0,-1 0 0,1 0 0,0 0-1,-1 0 1,1 0 0,-1 0 0,1 0 0,0 1 0,-1-1-1,1 0 1,-1 0 0,1 1 0,-1-1 0,1 0 0,-1 1 0,1-1-1,-1 1 1,1-1 0,-1 0 0,1 1 0,-1-1 0,0 1 0,1-1-1,-1 1 1,0 0 0,1-1 0,-1 1 0,0-1 0,0 1 1,6 10 178,0 0 1,-1 1 0,-1 0-1,0-1 1,0 2 0,-1-1-1,-1 0 1,0 1 0,-1-1-1,0 1 1,-1-1 0,-1 11-179,1-12 153,-1 0 1,0-1-1,-1 1 1,-1-1 0,1 1-1,-2-1 1,1 0-1,-1 0 1,-1 0 0,0-1-1,0 0 1,-1 0-1,0 0 1,-1 0-1,-1 0-153,5-6 27,0-1 0,0 1 0,-1-1 0,1 0 0,-1 0-1,1 0 1,-1 0 0,0-1 0,0 0 0,0 1 0,0-2-1,0 1 1,0 0 0,0-1 0,0 1 0,0-1 0,0 0-1,0-1 1,0 1 0,-3-1-27,4 0-230,-1 0 1,0 0-1,1 0 0,-1 0 1,1-1-1,0 1 0,-1-1 1,1 0-1,0 0 0,-2-2 230,3 3-493,0-1 0,0 0 1,0 0-1,0-1 0,1 1 0,-1 0 0,1 0 0,-1-1 0,1 1 0,0-1 0,0 0 0,0 1 0,0-1 0,0-1 493,0-11-3210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48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72 2048,'1'-3'293,"1"1"-1,-1 0 1,1 0 0,-1-1-1,0 1 1,0-1 0,0 1 0,0-1-1,0 0 1,0 1 0,-1-1-1,1 0 1,-1 1 0,0-1-1,0 0 1,0 0 0,0 0-293,-1-19 1765,0 31-809,-1 35-317,1-3-488,0-7 275,2-1 0,1 0 0,4 23-426,4-41-2069,-6-14 357</inkml:trace>
  <inkml:trace contextRef="#ctx0" brushRef="#br0" timeOffset="683.661">10 6 3456,'-1'-1'136,"1"1"1,0 0-1,0 0 1,0-1-1,0 1 0,0 0 1,0 0-1,0-1 1,0 1-1,0 0 1,-1 0-1,1-1 0,0 1 1,0 0-1,0 0 1,-1 0-1,1-1 1,0 1-1,0 0 0,0 0 1,-1 0-1,1 0 1,0 0-1,0 0 0,-1-1 1,1 1-1,0 0 1,0 0-1,-1 0 1,1 0-1,0 0 0,-1 0 1,1 0-1,0 0 1,0 0-1,-1 0 1,1 0-1,0 0 0,0 0 1,-1 0-1,1 1 1,0-1-1,-1 0-136,6 14 1279,13 22-1513,-18-36 336,7 13-79,0-1-1,1-1 1,0 1-1,1-1 1,0-1-1,1 0 1,0 0-1,1-1 1,3 2-23,-13-10 12,0-1 1,0 1-1,0-1 1,0 0-1,0 0 0,0 1 1,0-1-1,1 0 1,-1 0-1,0 0 1,0 0-1,0 0 1,0 0-1,0 0 1,1-1-1,-1 1 0,0 0 1,0-1-1,0 1 1,0-1-1,0 1 1,0-1-1,0 1 1,0-1-1,0 0 1,0 1-1,0-1 1,0 0-1,-1 0 0,1 0 1,0 0-1,-1 0 1,1 0-1,0 0 1,0 0-13,25-45 635,-20 34-560,-3 7-89,-1-1 0,1 1 0,1 0-1,-1 0 1,1 1 0,-1-1 0,1 1 0,0 0-1,1 0 1,-1 0 0,1 0 0,4-2 14,-9 6-6,1 0 1,0 0 0,-1 0-1,1 1 1,0-1 0,-1 0-1,1 0 1,0 0 0,-1 0-1,1 1 1,-1-1 0,1 0-1,0 1 1,-1-1 0,1 0-1,-1 1 1,1-1-1,-1 1 1,1-1 0,-1 1-1,0-1 1,1 1 0,-1-1-1,1 1 1,-1-1 0,0 1-1,0 0 1,1-1 0,-1 1-1,0-1 1,0 1 0,0 0-1,0-1 1,1 1 0,-1 0-1,0-1 1,0 1 0,0 0-1,-1-1 1,1 1 5,2 33 120,-2-32-112,-5 57-51,3-47 43,1 0 0,0 0 0,0 0 0,1 0 0,1 0 0,0 1 1,0-1-1,2 2 0,-2-12-73,-1-1 1,1 1 0,-1-1-1,1 1 1,0-1 0,0 1-1,0-1 1,0 0 0,0 1-1,0-1 1,0 0 0,0 0-1,0 0 1,1 1 72,0-1-511,-1 0 0,1 0-1,0-1 1,-1 1 0,1-1 0,0 1 0,0-1 0,-1 1 0,1-1-1,0 0 1,0 0 0,1 0 511,10 0-2677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54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3712,'-5'3'531,"0"1"0,0-1 0,0 1 0,1 1 0,0-1 0,0 0 0,0 1 0,0 0 0,1 0 0,0 0 1,0 0-1,0 0 0,1 1 0,-1 0 0,1-1 0,1 1 0,-2 4-531,-1 7 415,1-1 0,0 1 0,1 0 0,1 0 1,1 14-416,2-11 30,1-1-1,0 0 1,1 0 0,1 0 0,1-1 0,0 0 0,2 0 0,0 0 0,1-1-30,-3-5-501,1-1 0,1 0 1,0-1-1,0 0 0,1 1 501,15 8-2699,6-2-655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52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30 2304,'0'-2'119,"1"1"0,0-1-1,-1 1 1,1 0 0,0-1 0,0 1 0,0 0-1,0 0 1,0 0 0,0 0 0,0-1 0,0 2-1,0-1 1,1 0 0,-1 0 0,0 0 0,1 0-1,-1 1 1,1-1 0,-1 1 0,0-1 0,1 1-1,0 0-118,1-2 9,0 1 0,1 0-1,-1 0 1,1 0 0,-1 1-1,1-1 1,-1 1 0,1 0 0,2 0-9,-5 1-9,1-1 1,-1 0 0,1 1 0,-1-1 0,0 1 0,1 0-1,-1-1 1,0 1 0,1 0 0,-1 0 0,0 0 0,0 0-1,0 0 1,0 0 0,0 0 0,0 0 0,0 1 0,0-1-1,0 0 1,0 0 0,-1 1 0,1-1 0,0 1 0,-1-1 8,1 2-2,-1 0 1,1 1-1,-1-1 1,0 0-1,0 0 1,0 0-1,0 0 1,-1 1-1,0-1 1,1 0-1,-2 2 2,-1 5 21,-1 0 0,0-1 1,-1 1-1,0-1 0,0 0 0,-1-1 1,0 1-22,-45 43 459,5-6 809,46-46-1244,0 0 0,0 0 0,0 0-1,0 0 1,0 0 0,0 0 0,0 0-1,0 0 1,0 0 0,-1 0 0,1 1-1,0-1 1,0 0 0,0 0 0,0 0-1,0 0 1,0 0 0,0 0 0,0 0-1,0 1 1,0-1 0,0 0 0,0 0-1,0 0 1,0 0 0,0 0 0,0 0-1,0 0 1,0 1 0,0-1 0,0 0-1,1 0 1,-1 0 0,0 0 0,0 0-1,0 0 1,0 0 0,0 0 0,0 1-1,0-1 1,0 0 0,0 0 0,0 0-1,0 0 1,1 0 0,-1 0 0,0 0-1,0 0 1,0 0 0,0 0 0,0 0-1,0 0 1,0 0 0,1 0 0,-1 0-1,0 0 1,0 0 0,0 0 0,0 0-1,0 0 1,0 0 0,0 0 0,1 0-1,-1 0 1,0 0 0,0 0-24,16-1 619,17-7 69,-17 4-334,1 1-1,0 0 1,0 1-1,9 1-353,21-3-1209,-2-6-4724,-35 7 3608</inkml:trace>
  <inkml:trace contextRef="#ctx0" brushRef="#br0" timeOffset="435.998">307 143 4224,'4'31'5420,"9"6"-4020,-12-33-1382,0-1-1,1 0 1,0 0 0,-1 0-1,1 0 1,0 0 0,1 0-1,-1 0 1,0-1 0,1 1-1,0-1 1,-1 0-1,1 1 1,0-1 0,0-1-1,0 1 1,0 0 0,1-1-1,-1 1 1,1-1-18,-2-1 30,-1 1 0,1-1 0,-1 0 0,1 0-1,-1 0 1,1 0 0,-1 0 0,1-1 0,-1 1 0,1 0 0,-1-1 0,1 1-1,-1-1 1,1 1 0,-1-1 0,0 0 0,1 0 0,-1 0 0,0 1 0,0-1-1,2-1-29,-1-1 34,0 0 0,1 0 0,-1 1-1,0-2 1,-1 1 0,1 0 0,0 0-1,-1 0 1,1-4-34,1-1 14,-1-1 0,0 1 0,-1-1 0,0 1 0,0-1 0,-1 0 0,0-8-14,0 13 28,-1 0 1,1 0-1,-1 0 0,0 0 0,0 0 0,0 0 0,0 0 1,-1 1-1,0-1 0,0 0 0,0 1 0,0-1 0,0 1 1,-1 0-1,1 0 0,-2-1-28,2 3 22,-1-1-1,1 0 1,-1 1 0,0 0 0,0-1-1,0 1 1,0 0 0,0 1 0,0-1-1,0 0 1,0 1 0,0 0-1,0 0 1,0 0 0,-1 0 0,1 0-1,0 0 1,0 1 0,0 0 0,-3 0-22,4 0-4,-2-1-188,-1 1 1,1 0 0,0 0 0,0 0 0,0 0 0,0 0-1,0 1 1,0 0 0,1 0 0,-1 0 0,0 0-1,1 1 1,0-1 0,-1 1 0,1 0 0,0 0 0,0 0-1,0 1 192,3 1-2421,9 3-256</inkml:trace>
  <inkml:trace contextRef="#ctx0" brushRef="#br0" timeOffset="834.002">500 95 4096,'29'-7'8549,"-27"7"-8500,1-1 1,-1 0-1,1 0 0,0 0 1,-1 0-1,0 0 1,1 0-1,-1-1 0,0 1 1,1-1-1,-1 1 0,0-1 1,0 0-1,0 0 1,-1 0-1,1 0 0,1-3-49,-1 3-63,-1 0-1,1 0 1,-1 0-1,1 0 1,0 0-1,0 1 1,0-1-1,0 1 1,0-1-1,0 1 1,1 0-1,-1-1 1,0 1-1,1 0 1,-1 1-1,1-1 1,1 0 63,-3 25-219,-18 82 1796,10-73-1381,1 0 0,2 1 1,1 14-197,5-38-2141,6-13-1478,-1-3 595</inkml:trace>
  <inkml:trace contextRef="#ctx0" brushRef="#br0" timeOffset="1283.05">689 22 4096,'0'0'176,"1"0"1,-1-1-1,1 1 1,-1 0-1,1-1 0,-1 1 1,1 0-1,-1-1 1,1 1-1,-1 0 0,1 0 1,-1 0-1,1 0 1,-1-1-1,1 1 1,-1 0-1,1 0 0,0 0 1,-1 0-1,1 0 1,-1 0-1,1 0 0,-1 1 1,1-1-1,-1 0 1,1 0-1,0 0 1,-1 0-1,1 1 0,-1-1 1,1 0-1,-1 1-176,1 0 124,-1 0 0,1 1 0,0-1 1,-1 1-1,1-1 0,-1 1 0,0-1 0,0 1 0,1-1 0,-1 1 0,0-1 0,0 1 0,-1 0-124,1 4 73,-1 0 0,0 0 0,-1 0 0,0-1 0,0 1 0,-2 5-73,2-8 27,0 0 1,1 0-1,-1 0 1,1 1-1,0-1 1,0 0-1,0 1 1,0-1-1,1 1 1,-1 0-1,1-1 1,0 1-1,0-1 1,0 1-1,1-1 1,-1 1-1,1-1 1,0 1-1,0 0-27,1-2 49,0 0 1,0 0-1,0 0 0,0-1 0,0 1 0,0-1 1,1 0-1,-1 1 0,0-1 0,1 0 0,-1 0 1,1 0-1,-1-1 0,1 1 0,0-1-49,3 2 68,-1-1 0,1-1 1,0 1-1,-1-1 0,1 0 0,4-1-68,23-4 51,8-3-565,-14 6-2708,-26 2 1136,-1 0-809,0 0 148</inkml:trace>
  <inkml:trace contextRef="#ctx0" brushRef="#br0" timeOffset="1598.051">831 42 4480,'-8'3'1760,"6"2"-1376,-3 10 1088,2-8 480,1 9 64,-3 4 64,2 3-704,-1 0-353,1 4-607,3 0-192,0 1-32,-4-6-160,4-2-96,0-5-256,0-2-128,0-2-2015,0-8-897,4 5-512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3:22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 3456,'3'-1'433,"1"0"-1,-1 1 1,0-1 0,1 1 0,-1 0-1,1 0 1,-1 0 0,0 1 0,1-1-1,0 1-432,24 0 745,39-6-549,-1 2 0,46 6-196,-7-1 40,122 6-294,-110-1-180,103-8 434,-209-1 246,-13-2 1336,-2-3-3298,4 6-652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55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3968,'7'1'755,"0"1"-1,-1 0 1,0 0 0,1 0-1,-1 1 1,0 0 0,0 0-1,0 1 1,-1-1 0,1 1-1,-1 1 1,0-1 0,0 1-1,4 4-754,16 33 1792,-19-29-1577,-1 1 0,-1 1 0,0-1 0,-1 0 0,-1 1 0,0 0 0,-1 0 1,-1 0-1,0-1 0,-1 1 0,-1 0 0,0 0 0,-2 4-215,2-6-255,-2 0 0,0 0 0,0 0 0,-1-1 0,-1 0 0,0 0 0,-1 0 0,0-1 0,-4 5 255,-1 0-3253,4 0-1168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8:02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55 2048,'0'0'752,"6"-5"4186,17-13-3471,-19 14-1325,10-3 783,-13 7-717,24-4 138,-1 1 190,-17 2-516,1 0 0,-1 0 0,1 1 0,0 0 1,1 0-21,-7 0 4,-1 0 0,1 1 1,0-1-1,-1 0 1,1 1-1,-1-1 1,1 1-1,-1 0 1,1-1-1,-1 1 1,1 0-1,-1 0 0,1 0 1,-1 0-1,0 0 1,0 0-1,0 0 1,0 1-1,0-1 1,0 0-1,0 1 0,0-1 1,0 1-1,0-1 1,-1 1-1,1-1-4,-1 1 46,1 0 0,-1-1-1,0 1 1,0 0-1,1 0 1,-1-1 0,-1 1-1,1 0 1,0-1 0,0 1-1,-1 0 1,1 0 0,-1-1-1,1 1 1,-1-1-1,0 1 1,1 0 0,-1-1-1,0 1 1,0-1 0,-1 1-46,-29 31 432,6-6-340,25-27-95,-1 1-1,1-1 1,0 0 0,-1 1 0,1-1-1,0 1 1,0-1 0,-1 1 0,1-1-1,0 1 1,0-1 0,0 1-1,0 0 1,-1-1 0,1 1 0,0-1-1,0 1 1,0-1 0,0 1 0,0-1-1,0 1 1,1 0 0,-1-1-1,0 1 1,0-1 0,0 1 0,0-1-1,1 1 1,-1-1 0,0 1 0,1-1-1,-1 1 1,0-1 0,1 0 0,-1 1-1,0-1 1,1 1 0,-1-1-1,1 0 1,-1 1 0,1-1 0,-1 0-1,1 0 1,-1 1 0,1-1 0,-1 0-1,1 0 1,0 0 3,36 7-50,-15-4-159,-15-2 124,0 1 1,0 1-1,0-1 1,0 1-1,-1 0 1,1 1-1,-1 0 1,1 0 84,-6-3 7,0 0 1,0-1 0,0 1 0,0 0-1,0 0 1,0 0 0,0 0-1,0 0 1,0 1 0,0-1-1,-1 0 1,1 0 0,0 0-1,-1 1 1,1-1 0,-1 0 0,1 1-1,-1-1 1,0 0 0,0 1-1,1-1 1,-1 0 0,0 1-1,0-1 1,-1 1 0,1-1-1,0 0 1,0 1 0,-1-1 0,1 0-1,0 1 1,-1-1 0,1 0-1,-1 0 1,0 1 0,1-1-1,-1 0 1,0 0 0,0 0-1,0 0 1,0 0 0,0 0 0,0 0-1,0 0 1,0 0 0,0-1-1,-1 1-7,-10 8 215,-1 0-1,0-1 0,0-1 0,-1 0 0,0 0 1,0-2-1,-1 0 0,1 0 0,-1-2 0,0 0 1,0 0-1,-3-1-214,13-2-2,1 0 0,-1 0-1,1-1 1,-1 1 0,0-1 0,1 0 0,0 0 0,-1 0-1,1-1 1,0 0 0,-1 0 2,-20-14-1599,24 14 1145,-1 1-1,1-1 0,0 0 1,-1 0-1,1 1 0,0-1 1,0 0-1,0 0 0,0 0 1,0 0-1,0-1 455,1-5-3338,4 1 447</inkml:trace>
  <inkml:trace contextRef="#ctx0" brushRef="#br0" timeOffset="621.708">323 71 768,'0'1'-121,"0"-1"255,0 0-1,0 0 1,0 0 0,0 0 0,0 0-1,0 1 1,0-1 0,0 0-1,0 0 1,0 0 0,0 0-1,0 0 1,0 0 0,0 0 0,0 1-1,0-1 1,0 0 0,0 0-1,0 0 1,0 0 0,0 0-1,0 0 1,0 1 0,0-1-1,0 0 1,0 0 0,0 0 0,1 0-1,-1 0 1,0 0 0,0 0-1,0 0 1,0 0 0,0 1-1,0-1 1,0 0 0,0 0 0,0 0-1,1 0 1,-1 0 0,0 0-1,0 0 1,0 0 0,0 0-1,0 0 1,0 0 0,1 0-1,-1 0 1,0 0 0,0 0 0,0 0-1,0 0 1,0 0 0,0 0-1,0 0 1,1 0 0,-1 0-1,0 0 1,0 0 0,0 0-1,0 0 1,0 0 0,0 0 0,0-1-1,0 1 1,1 0 0,-1 0-1,0 0-133,1 2 93,0-1 1,0 1-1,0-1 0,0 1 0,0-1 0,1 1 0,-1-1 0,1 0 1,-1 0-1,1 0 0,-1 0 0,1 0 0,0 0 0,-1 0 0,1 0 0,0 0 1,0-1-1,-1 1 0,1-1 0,0 0 0,0 1 0,0-1 0,0 0 0,0 0 1,1 0-94,2 0 104,1 0 0,0-1 0,-1 0 1,1 1-1,-1-2 0,0 1 1,1-1-1,0 0-104,-4 2 64,0-1 0,0 0 0,-1 1 0,1-1 0,0 0 1,-1 0-1,1 0 0,-1 0 0,1 0 0,-1-1 0,1 1 0,-1 0 0,0-1 0,1 1 1,-1-1-1,0 1 0,0-1 0,0 0 0,0 1 0,0-1 0,-1 0 0,1 0 0,-1 1 1,1-1-1,-1 0 0,1 0 0,-1 0 0,0 0 0,0 0 0,0 0 0,0-1-64,-1 2 27,0-1-1,1 0 0,-1 0 1,0 0-1,-1 1 1,1-1-1,0 1 0,0-1 1,-1 1-1,1-1 0,-1 1 1,1 0-1,-1-1 1,1 1-1,-1 0 0,0 0 1,0 0-1,1 1 0,-1-1 1,0 0-1,0 1 1,0-1-1,0 1 0,0-1 1,0 1-1,0 0 0,0 0 1,0 0-1,0 0 1,-1 0-27,-2 0-19,1 0 0,-1 0 0,1 0 0,-1 0 0,1 1 0,0 0 0,-1 0 0,1 0 0,-1 0 0,1 1 0,0-1 0,0 1 0,0 0 0,0 1 1,0-1-1,1 1 0,-1-1 0,1 1 0,-1 0 0,1 1 19,-1-1-50,-8 9-1360,12-11 1281,0-1 0,0 0 1,0 0-1,-1 0 0,1 1 1,0-1-1,0 0 0,0 0 0,0 1 1,0-1-1,0 0 0,-1 0 1,1 1-1,0-1 0,0 0 1,0 1-1,0-1 0,0 0 0,0 0 1,0 1-1,0-1 0,0 0 1,0 1-1,0-1 0,0 0 1,1 0-1,-1 1 0,0-1 0,0 0 1,0 0-1,0 1 0,0-1 1,0 0-1,1 0 0,-1 0 0,0 1 1,0-1-1,0 0 0,1 0 1,-1 0-1,0 1 0,0-1 1,1 0-1,-1 0 0,0 0 0,0 0 1,1 0 128,5 1-2736</inkml:trace>
  <inkml:trace contextRef="#ctx0" brushRef="#br0" timeOffset="1004.319">619 1 6400,'-2'1'489,"0"-1"1,-1 1-1,1 0 0,0 0 1,0 0-1,0 1 1,0-1-1,0 0 0,0 1 1,0-1-1,1 1 1,-1 0-1,0 0 0,1 0 1,-2 1-490,-30 43 132,16-22 693,-2-2-425,-1 0-1,-13 9-399,10-9 129,1 0-1,-2 6-128,-11 10 294,33-36-445,0 1 1,0-1-1,-1 0 0,1 0 0,-1 0 0,1-1 0,-1 1 0,0-1 0,0 1 0,0-1 0,1 0 0,-1 0 0,-1 0 1,1 0 150,2-1-1739,1 0-458,3-2-1843,4 0 2765,-7 2 681,10-3-1865</inkml:trace>
  <inkml:trace contextRef="#ctx0" brushRef="#br0" timeOffset="1335.32">533 241 4352,'3'0'521,"0"1"0,-1-1 1,1 1-1,0 0 0,-1-1 1,1 1-1,-1 0 0,1 0 1,-1 1-1,1-1 0,-1 1 0,0-1 1,0 1-1,1 0 0,-1-1 1,0 1-522,-1 0 209,1 0 1,0 0 0,0-1-1,1 1 1,-1-1-1,0 1 1,0-1 0,1 0-1,-1 0 1,1 0-1,-1 0 1,1 0 0,-1-1-1,1 1 1,-1-1-1,1 0 1,0 1 0,-1-1-1,1 0 1,1-1-210,0 0 175,-1 0-1,1-1 1,-1 1 0,0-1 0,0 0 0,0 0-1,0 0 1,0 0 0,0 0 0,0-1 0,-1 1 0,1-1-1,-1 0 1,0 0 0,0 0 0,0 0 0,0 0-1,0 0 1,-1-1 0,1-1-175,-1 4 20,0-1 0,0 1 1,-1-1-1,1 1 0,-1-1 0,1 1 1,-1-1-1,1 1 0,-1-1 0,0 1 0,0-1 1,0 1-1,0-1 0,0 1 0,0-1 1,0 0-1,-1 1 0,1-1 0,-1 1 1,1-1-1,-1 1 0,1 0 0,-1-1 0,0 1 1,0-1-1,1 1 0,-1 0 0,0 0 1,0-1-1,0 1 0,-1 0 0,1 0 0,0 0 1,0 0-1,0 0 0,-1 1 0,1-1 1,-1 0-1,1 1 0,0-1 0,-1 0 0,1 1 1,-1 0-1,0-1 0,1 1 0,-1 0-20,-3 0-44,0 0 0,0 0-1,0 1 1,0-1 0,0 1-1,0 0 1,0 1 0,0-1-1,0 1 1,1 0 0,-1 0 0,1 0-1,-1 1 1,1 0 0,0 0 44,0-1-506,1 1 0,0-1 0,0 1 0,-1 0 0,2 0 0,-1 0 1,0 0-1,1 1 0,-1-1 0,1 1 0,0 0 506,-1 6-3376,5 1-618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16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2048,'1'2'6918,"3"4"-3458,17 29-2932,-13-23-536,0 0-1,1 0 1,1-1 0,0 0-1,3 1 9,27 32 245,-37-40 823,-6-8-1214,-17-19-5389,13 18 3071</inkml:trace>
  <inkml:trace contextRef="#ctx0" brushRef="#br0" timeOffset="448.626">0 113 2816,'2'0'8115,"3"-1"-4043,24-16-4051,-28 16 272,37-20-249,-23 12-68,0 0 1,0 0-1,8-8 24,-21 15 22,-3 1-304,1 0 1,-1 0 0,0 0-1,1 0 1,-1 0 0,0 1-1,1-1 1,-1 0 0,0 1-1,0-1 1,0 0 0,0 1-1,0-1 1,0 1 0,0 0-1,0-1 282,-3-2-3258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25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4 108 5888,'-3'4'3820,"8"-12"-297,15-17-1912,-16 22-1619,0-1 0,-1 0 0,1 0 0,-1-1 0,1 1 0,-1-1 0,-1 0 0,1 1 0,-1-1-1,0 0 9,16-25-175,-17 33 152,0 1 0,0 0-1,0-1 1,-1 1 0,1 0-1,-1 0 1,0 0 0,0 0 23,-7 243 3327,7-246-4766,0-1-908,0 0-2985,2-4 2179,3-1-223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20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40 3456,'-10'-16'2567,"7"14"3020,2 76-4376,-3-1 0,-7 35-1211,8-93-155,3-15-1615,4-31-7793,-4 16 7915</inkml:trace>
  <inkml:trace contextRef="#ctx0" brushRef="#br0" timeOffset="333.532">26 52 4864,'0'0'91,"0"0"0,0 0 0,0 0 0,0 1 0,0-1 0,-1 0 0,1 0 0,0 1 0,0-1 0,0 0 0,0 0 0,0 0 0,0 1 0,0-1 0,1 0 1,-1 0-1,0 0 0,0 1 0,0-1 0,0 0 0,0 0 0,0 0 0,0 1 0,0-1 0,0 0 0,1 0 0,-1 0 0,0 1 0,0-1 0,0 0 0,0 0 0,1 0 0,-1 0 0,0 0 0,0 0 0,0 1 0,1-1 0,-1 0 0,0 0 1,0 0-1,0 0 0,1 0 0,-1 0 0,0 0 0,0 0 0,0 0 0,1 0 0,-1 0 0,0 0 0,0 0 0,1 0-91,20-1 1177,21-8-1211,-41 9-32,9-4 66,-1 1 0,1 0 0,0 0 0,6 0 0,6 5-3422,-19 1 831,-3-1 4</inkml:trace>
  <inkml:trace contextRef="#ctx0" brushRef="#br0" timeOffset="664.402">1 175 3328,'2'6'1216,"-2"-6"-928,5 8 672,-3-5 256,3-3-224,1 3-32,4-1-192,0 2-96,2-1-352,1-3-128,0 0-64,0 0-64,-3 0-64,-3 0-64,4-3 32,0-1-1440,-4 2-640,3-1-480</inkml:trace>
  <inkml:trace contextRef="#ctx0" brushRef="#br0" timeOffset="1147.306">198 29 4224,'0'0'120,"0"0"1,0 0-1,0 0 1,0 0-1,-1 0 1,1 0-1,0 0 1,0-1-1,0 1 1,0 0 0,0 0-1,0 0 1,0 0-1,0 0 1,-1-1-1,1 1 1,0 0-1,0 0 1,0 0-1,0 0 1,0-1-1,0 1 1,0 0-1,0 0 1,0 0-1,0 0 1,0-1-1,0 1 1,0 0-1,0 0 1,0 0-1,0 0 1,0-1-1,1 1 1,-1 0-1,0 0 1,0 0-1,0 0 1,0 0-1,0-1 1,0 1-1,0 0 1,0 0-1,1 0 1,-1 0-1,0 0 1,0 0 0,0 0-1,0 0 1,0-1-1,1 1 1,-1 0-1,0 0 1,0 0-1,0 0 1,0 0-1,1 0 1,-1 0-1,0 0 1,0 0-1,0 0 1,0 0-1,1 0-120,6 3 3290,-4 1-4402,0 4 1149,0-1 0,-1 1 1,0-1-1,-1 1 0,0 0 0,0 0 0,0 0 0,-1 0 0,-1 0 0,1 0 1,-1-1-1,0 1 0,-2 3-37,-1 31-3,0 56 121,8-97-136,1 0 0,-1-1 1,1 1-1,-1-1 0,0 0 0,1 0 1,1-1 17,-2 1-20,4 0 34,-1-1 0,0 0 1,1 0-1,-1-1 0,6-1-14,5-5-3789,-17 7 776,0 1-496,3 0 933</inkml:trace>
  <inkml:trace contextRef="#ctx0" brushRef="#br0" timeOffset="2115.67">428 23 3456,'12'-4'1509,"-7"7"725,-8 18 1241,-1-8-3712,-1 12 440,-2-1 1,-1 0-1,0 0 0,-2 0 1,-1-1-1,-1-1 0,0 0 1,-7 6-204,37-56-8363,-16 19 6262</inkml:trace>
  <inkml:trace contextRef="#ctx0" brushRef="#br0" timeOffset="2446.348">438 21 3968,'2'0'254,"0"1"1,0-1-1,0 0 0,0 1 1,0 0-1,-1-1 0,1 1 1,0 0-1,0 0 0,-1 0 1,1 0-1,-1 0 1,1 1-1,-1-1 0,1 0 1,-1 1-1,0-1 0,0 1 1,1-1-1,-1 1 0,0 0 1,0 0-255,20 46 698,-14-31-379,-4-10-597,31 78 445,-25-48-5826,-8-31 2960</inkml:trace>
  <inkml:trace contextRef="#ctx0" brushRef="#br0" timeOffset="2782.401">379 164 4736,'0'0'1824,"3"-4"-1408,1 4 672,2 4 224,-1-4-288,0 0-32,6-4-384,2 1-128,1 1-256,4-1-160,-3 0-32,3 1-128,-2-5 0,-1 2-1856,0-1-768,3 0-192</inkml:trace>
  <inkml:trace contextRef="#ctx0" brushRef="#br0" timeOffset="3250.198">733 6 5888,'-1'-1'242,"0"1"0,0-1 0,0 0 1,0 1-1,0-1 0,-1 1 0,1 0 1,0-1-1,0 1 0,-1 0 0,1 0 1,0-1-1,0 1 0,-1 0 0,1 0 0,0 0 1,0 1-1,-1-1 0,1 0 0,0 0 1,0 1-1,-1-1 0,1 1 0,0-1 0,0 1 1,0-1-1,0 1 0,0 0 0,0 0 1,0-1-1,0 1-242,-35 29 1978,31-25-1737,-2 2-134,0 0 0,0 1 1,1-1-1,0 1 0,1 0 1,-3 6-108,6-12-41,1 1 0,0-1 1,0 0-1,0 0 0,0 1 1,0-1-1,1 0 0,-1 1 1,1-1-1,-1 1 1,1-1-1,0 0 0,0 1 1,0-1-1,0 1 0,0-1 1,1 1-1,-1-1 0,1 1 1,0-1-1,-1 0 0,1 1 1,0-1-1,0 0 0,1 0 1,-1 0-1,2 2 41,0-1-333,0-1-1,0 1 1,1-1 0,0 0-1,-1 0 1,1-1-1,0 1 1,0-1 0,0 0-1,0 0 1,2 1 333,-2-1-34,1 0 1,-1 0 0,0 0 0,1 1 0,-1 0-1,0 0 1,0 0 0,0 1 0,0-1-1,1 3 34,-4-5 74,-1 1-1,1-1 0,-1 1 1,1-1-1,-1 1 1,0-1-1,1 1 0,-1-1 1,0 1-1,0-1 0,1 1 1,-1 0-1,0-1 1,0 1-1,0 0 0,0-1 1,0 1-1,0-1 0,0 1 1,0 0-1,0-1 1,0 1-1,0 0 0,0-1 1,0 1-1,0 0 0,0-1 1,-1 1-74,-14 16 1178,-24 5-416,38-22-901,-39 12-513,23-10-8738,17-2 6430</inkml:trace>
  <inkml:trace contextRef="#ctx0" brushRef="#br0" timeOffset="3579.544">809 21 4352,'-1'1'277,"0"0"0,0-1 1,0 1-1,0 0 0,0 0 0,0 0 1,1 0-1,-1 1 0,0-1 0,0 0 1,1 0-1,-1 0 0,1 1 0,-1-1 1,1 0-1,0 0 0,-1 1 0,1-1 1,0 1-278,-5 35 1758,3-17-1462,-31 120-93,32-130-4549,1-7 548,0-2 1569</inkml:trace>
  <inkml:trace contextRef="#ctx0" brushRef="#br0" timeOffset="3916.22">903 35 4224,'3'9'1164,"-2"0"1,0 0-1,0 1 1,0-1-1,-1 1 0,-2 7-1164,2 18 1099,1-21-1033,-1 0 0,-1 0-1,0-1 1,-1 1 0,0 0 0,-1-1-1,-1 1 1,0-1 0,-3 4-66,7-17-89,0 0 0,0 1-1,-1-1 1,1 0 0,0 1 0,-1-1 0,1 0 0,0 0-1,-1 1 1,1-1 0,-1 0 0,1 0 0,0 0 0,-1 0-1,1 0 1,-1 1 0,1-1 0,0 0 0,-1 0 0,1 0-1,-1 0 1,1 0 0,-1 0 0,1 0 0,0-1 0,-1 1-1,1 0 1,-1 0 0,1 0 0,0 0 0,-1 0 0,1-1-1,-1 1 1,1 0 0,0 0 0,-1-1 0,1 1 0,0 0-1,-1 0 1,1-1 0,0 1 0,0 0 0,-1-1 0,1 1-1,0-1 1,0 1 0,0 0 0,-1-1 0,1 1 0,0-1 89,-18-24-5764,15 20 4456,-4-3 417</inkml:trace>
  <inkml:trace contextRef="#ctx0" brushRef="#br0" timeOffset="4271.082">761 175 1536,'-7'-1'-1306,"0"2"7322,7 1 545,9-2-4184,57-14-810,-26 4-3319,1 4-3455,-23 6 1911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47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3968,'-4'0'5391,"-10"6"-3966,9 3-1173,0 0 0,1 0 1,0 0-1,0 0 0,1 1 0,0-1 1,1 1-1,0 0 0,0 0 0,1 5-252,-4 12 587,0-1-202,1 0 0,2 1 0,0-1 0,2 7-385,0-24-181,0 0 0,1 0 0,0-1 1,1 1-1,0 0 0,0-1 0,1 0 0,0 1 0,0-1 0,1 0 1,0 0-1,1-1 0,-1 1 0,5 3 181,0-2-2923,3-3-559</inkml:trace>
  <inkml:trace contextRef="#ctx0" brushRef="#br0" timeOffset="57293.871">313 46 4736,'1'0'237,"-1"-1"0,0 1 0,0-1 0,0 1 1,0-1-1,0 1 0,-1-1 0,1 1 0,0-1 0,0 1 1,0-1-1,0 1 0,0-1 0,-1 1 0,1-1 0,0 1 0,0 0 1,-1-1-1,1 1 0,0 0 0,-1-1 0,1 1 0,0-1 1,-1 1-1,1 0 0,-1 0 0,1-1 0,0 1 0,-1 0 1,1 0-1,-1 0 0,1-1 0,-1 1 0,1 0 0,-1 0 0,1 0 1,-1 0-238,-22 5 2088,-21 20-2173,39-22 137,-5 4 19,0 0 0,0 1-1,1 0 1,-7 8-71,15-15-8,-1 0 0,1 0 1,0 0-1,0 0 0,0 1 0,0-1 0,0 0 0,0 1 1,0-1-1,1 1 0,-1-1 0,0 1 0,1-1 0,-1 1 1,1-1-1,0 1 0,-1 0 0,1-1 0,0 1 0,0 0 1,0-1-1,0 1 0,0 0 0,0-1 0,1 1 0,-1 0 1,1-1-1,-1 1 0,1-1 0,-1 1 0,1-1 1,0 1-1,0-1 0,0 1 0,0-1 0,0 0 0,0 0 1,1 1 7,87 81-4166,-88-83 4175,0 1 0,-1-1 0,1 1 0,-1 0 0,1-1 1,-1 1-1,0-1 0,1 1 0,-1 0 0,0 0 0,1-1 0,-1 1 0,0 0 0,0 0 0,1-1 0,-1 1 0,0 0 0,0 0 0,0-1 0,0 1 0,0 0 0,0 0 0,0 0 0,0-1 0,-1 1 0,1 0 0,0 0 0,0-1 0,-1 1 0,1 0-9,-1 1 90,-1-1-1,1 1 0,0 0 0,-1-1 0,0 0 0,1 1 0,-1-1 0,0 0 0,1 0 0,-1 1 1,-2-1-90,-5 3 293,0 0 1,-1 0 0,1-1 0,-7 0-294,-38 3-147,31-6-4513,20 0 3894,3 0-2743,0 0 666</inkml:trace>
  <inkml:trace contextRef="#ctx0" brushRef="#br0" timeOffset="57633.465">311 175 4736,'-5'14'1760,"3"-8"-1376,2 14 320,0-14 96,0 5-96,0 1-32,2-4-96,1 1-32,-3 2-288,0 3-32,0-2 96,-3-4-128,1 1-32,-1-3-160,1-4-64,0 1-1824,2-3-704,0 0-192</inkml:trace>
  <inkml:trace contextRef="#ctx0" brushRef="#br0" timeOffset="57960.992">367 49 7680,'13'-8'2880,"-8"5"-2240,-3 0-96,-2 3-224,0 0-544,0 0-96,6 0-2464,-6 3-1088,5 2 1472,0 1 800</inkml:trace>
  <inkml:trace contextRef="#ctx0" brushRef="#br0" timeOffset="58315.689">411 143 3840,'-1'0'1608,"0"3"3516,2 10-4358,-3 8 873,0 0 1,-1 0-1,-1-1 0,-1 1 0,-2 1-1639,2-3 305,5-19-315,0 0 0,0 0-1,0 0 1,0 0 0,-1 1 0,1-1-1,0 0 1,0 0 0,0 1-1,0-1 1,0 0 0,0 0-1,0 0 1,-1 1 0,1-1-1,0 0 1,0 0 0,0 1-1,0-1 1,0 0 0,0 0 0,0 1-1,0-1 1,0 0 0,1 0-1,-1 1 1,0-1 0,0 0-1,0 0 1,0 1 0,0-1-1,0 0 1,0 0 0,0 0-1,1 1 1,-1-1 0,0 0 0,0 0-1,0 0 1,1 0 0,-1 1-1,0-1 1,0 0 0,1 0 10,9-8-1075,11-18-579,-20 25 1658,-1 0-8,1 0-1,-1 0 1,1 0 0,-1 1-1,1-1 1,-1 0 0,1 0-1,0 0 1,-1 0 0,1 1-1,0-1 1,0 0 0,-1 1-1,1-1 1,0 1 0,0-1 0,0 1-1,0-1 1,0 1 0,0-1-1,0 1 1,0 0 0,0 0-1,0-1 1,0 1 0,0 0-1,0 0 1,0 0 0,0 0 0,0 0-1,0 1 1,0-1 0,1 0 4,-1 2 134,1-1 1,-1 0 0,0 1-1,0 0 1,0-1-1,-1 1 1,1-1 0,0 1-1,-1 0 1,1 0 0,-1-1-1,1 1 1,-1 0 0,0 0-1,1 0 1,-1 0-1,0-1 1,-1 1 0,1 1-135,0 7 122,0 16-170,8-14-6453,-3-8 2427</inkml:trace>
  <inkml:trace contextRef="#ctx0" brushRef="#br0" timeOffset="58946.227">608 272 5120,'14'-25'6887,"-2"-7"-3662,-11 29-3163,0 0 1,0 0-1,-1 0 1,1 0-1,-1 0 1,0 0-1,0-1 1,0 1-1,0 0 1,0 0-1,-1 0 1,1 0-1,-1 0 1,0 0-1,0 0 1,0 0-1,0 0 1,-1-2-63,1 5 27,1-1 1,0 1-1,-1-1 1,1 1-1,-1 0 0,1-1 1,-1 1-1,1-1 1,0 1-1,-1 0 1,1-1-1,-1 1 0,0 0 1,1 0-1,-1-1 1,1 1-1,-1 0 0,1 0 1,-1 0-1,0 0 1,1 0-1,-1 0 1,1 0-1,-1 0 0,0 0 1,1 0-1,-1 0 1,1 0-1,-1 0-27,-18 13 1023,-8 23 657,21-26-1478,-1 1-114,1-1 0,0 1 1,1 1-1,0-1 0,1 1 0,-2 7-88,6-18-18,0-1-1,0 0 1,0 0-1,0 1 1,0-1-1,0 0 1,0 0-1,0 1 1,0-1-1,0 0 1,0 1-1,0-1 1,0 0-1,0 1 1,0-1 0,0 0-1,0 0 1,0 1-1,0-1 1,0 0-1,0 0 1,1 1-1,-1-1 1,0 0-1,0 0 1,0 1-1,1-1 1,-1 0-1,0 0 1,0 0 0,0 1-1,1-1 1,-1 0-1,0 0 19,12-3-1040,15-15-778,-21 14 1715,-5 3 103,0 0 0,1 0 0,-1 0 1,1 1-1,-1-1 0,1 0 0,-1 1 1,1-1-1,-1 1 0,1-1 0,0 1 0,-1 0 1,1-1-1,0 1 0,-1 0 0,1 0 1,0 0-1,-1 1 0,1-1 0,0 0 0,-1 1 1,2-1-1,-2 1 6,0 0 0,1 0 0,-1 1-1,0-1 1,0 0 0,0 0 0,0 1 0,0-1 0,0 0 0,0 1 0,0-1 0,-1 1 0,1-1 0,-1 1 0,1-1 0,-1 1 0,1 0 0,-1 0-6,2 10 280,-1 0 1,-1 0-1,0 0 1,-1-1-1,-1 8-280,1-9 91,0 0 0,-1 1-1,-1-1 1,1-1 0,-2 1-1,1 0 1,-2-1 0,1 0-1,-1 1 1,-2 1-91,6-9 21,-1 1 1,0-1-1,0 1 1,-1-1-1,1 0 1,0 0-1,-1 0 1,1 0-1,-1 0 1,1 0-1,-1-1 1,0 0-1,0 1 1,0-1-1,0 0 1,0 0-1,0 0 1,0-1-1,0 1 1,0-1-1,0 0 1,-1 0-1,1 0 1,0 0-1,0 0 1,0-1-1,0 1 1,0-1-1,0 0 1,0 0-1,0 0 1,0 0-1,0-1 1,0 1-1,0-1-21,3 2-2,-4-2-294,1 0 0,-1 0 0,0 0 1,1 0-1,0-1 0,-1 1 0,-2-4 296,5 5-323,1 0 0,-1 0 0,0 0 0,1 0 0,-1 0 0,0 0 0,1-1 0,0 1 0,-1 0 0,1 0 0,0-1 0,-1 1 0,1 0 0,0 0-1,0-1 1,0 1 0,0 0 0,0-1 323,2-9-3834</inkml:trace>
  <inkml:trace contextRef="#ctx0" brushRef="#br0" timeOffset="59494.289">660 237 4864,'0'1'275,"1"0"-1,-1-1 1,0 1 0,1 0 0,-1-1-1,0 1 1,1-1 0,-1 1 0,1-1-1,-1 1 1,0-1 0,1 1 0,0-1-1,-1 1 1,1-1 0,-1 0 0,1 1-1,-1-1 1,1 0 0,0 1 0,-1-1-1,1 0 1,0 0 0,-1 0 0,1 0-1,0 1 1,-1-1 0,1 0 0,0 0-1,0 0-274,26-8 3528,-21 4-3343,0 1 0,1-1 1,-1 0-1,-1-1 0,1 0 0,0 1 0,-1-2-185,-4 5 21,1 0-1,-1-1 1,0 1 0,0-1-1,0 0 1,0 1 0,0-1-1,0 0 1,0 1 0,-1-1-1,1 0 1,-1 0-1,1 0 1,-1 0 0,1 0-1,-1 0 1,0 1 0,0-1-1,0 0 1,0 0 0,-1 0-1,1 0 1,0 0 0,-1 0-1,0-1-20,1 2-3,-1 1-1,1-1 0,0 1 1,-1-1-1,1 1 1,-1-1-1,1 1 1,-1 0-1,1-1 0,-1 1 1,1 0-1,-1-1 1,0 1-1,1 0 0,-1-1 1,1 1-1,-1 0 1,0 0-1,1 0 1,-1 0-1,0 0 0,1 0 1,-1 0-1,0 0 1,1 0-1,-1 0 4,-1 0-20,-1 1-1,1 0 0,0 0 1,0-1-1,0 1 1,1 0-1,-1 1 0,0-1 1,0 0-1,0 0 1,1 1-1,-2 1 21,-3 3-24,0 1 0,1-1 0,0 1 0,1 0 0,0 0 0,0 1 0,0-1 0,0 4 24,2-7 82,0 1 0,0-1 0,1 0 0,0 1 0,0-1 0,0 1 0,1-1 0,0 1 0,-1-1 0,1 1 0,1 0 0,-1-1 0,1 1 0,0-1 0,0 1 0,0-1-82,0-2 14,0 0-1,1-1 0,-1 1 1,1-1-1,-1 0 1,1 1-1,-1-1 1,1 0-1,-1 0 1,1 0-1,0 0 0,0 0 1,0-1-1,0 1 1,-1 0-1,1-1 1,0 1-1,0-1 1,0 0-1,0 0 1,0 0-1,0 0 0,0 0 1,0 0-1,0 0 1,0-1-1,0 1 1,0-1-1,0 1 1,0-1-1,0 0-13,7-1-442,1-1 0,-1 0 1,0-1-1,0 0 0,7-5 442,21-17-4821,-8 5-4923,-24 17 7899</inkml:trace>
  <inkml:trace contextRef="#ctx0" brushRef="#br0" timeOffset="59830.332">901 187 8320,'7'126'14596,"-7"-119"-13118,0-7-1506,11-61-1247,-11 58 1161,1-1-1,0 1 1,0 0-1,1-1 0,-1 1 1,1 0-1,-1 0 1,1 0-1,0 0 0,0 1 1,0-1-1,1 0 1,-1 1-1,1 0 1,-1-1-1,2 1 115,0 0-955,0 1 0,0 0 1,0 1-1,0-1 0,1 1 0,-1 0 0,0 0 0,0 0 1,0 0-1,2 1 955,8 0-5726,-4-1 2110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5:52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64 123 1920,'0'0'68,"0"0"0,0 0-1,0 0 1,0 0 0,-1 0 0,1 0 0,0 0-1,0 0 1,0 0 0,0 0 0,0 0 0,-1 0-1,1 0 1,0 0 0,0 0 0,0 0 0,0 0 0,0 0-1,-1 0 1,1 0 0,0-1 0,0 1 0,0 0-1,0 0 1,0 0 0,0 0 0,0 0 0,0 0-1,0-1 1,-1 1 0,1 0 0,0 0 0,0 0-1,0 0 1,0 0 0,0-1 0,0 1 0,0 0 0,0 0-1,0 0 1,0 0 0,0 0 0,0-1 0,0 1-1,0 0 1,0 0 0,0 0 0,0 0 0,0 0-1,1-1-67,5-10 1589,-5 10-1492,0 0 1,1-1 0,-1 1-1,0 0 1,0 0-1,1 0 1,-1 0-1,1 0 1,-1 0 0,1 0-1,0 0 1,-1 0-1,1 1 1,0-1-1,0 1-97,1 0 18,0 0-1,0 0 0,-1 0 1,1 1-1,0-1 0,0 1 1,0 0-1,0 0 0,-1 0 1,1 0-1,0 0 0,-1 1 1,1-1-1,-1 1 0,1 0 1,-1-1-1,0 1 0,0 0 1,0 0-1,0 1 0,0-1 1,0 0-1,0 1 0,-1-1 1,0 1-1,1 0 0,-1-1 1,0 1-1,0 0 0,0 0 1,-1-1-1,1 1 0,-1 0 1,1 0-1,-1 0 0,0 0 1,0 0-1,0 0 0,-1 0 1,1 0-1,-1 0 0,1 0 1,-1-1-1,-1 3-17,-2 7 11,-1-1-1,0 0 1,-1 0 0,0 0 0,-1-1-1,0 0 1,-1 0 0,-5 4-11,-6 6-192,-1-2-1,0 0 1,-10 5 192,25-20 138,15-8-174,0 3 47,-1 1 0,1 0 0,-1 0 0,1 1 0,8 1-11,5 0 35,-17-1-29,0 0-1,0 0 0,0 0 1,0-1-1,0 0 0,0 0 1,0-1-1,-1 1 0,1-1 1,1-1-6,-6 2-171,6-4-4714,-1 2 2629</inkml:trace>
  <inkml:trace contextRef="#ctx0" brushRef="#br0" timeOffset="472.009">238 241 3072,'-5'27'5387,"-2"15"-4365,7-41-1010,0 0 0,0 0 0,0 0 0,0 1 0,0-1 0,0 0 0,0 0 0,1 0 0,-1 0 0,0 0 0,1 0 0,-1 0 0,1 0 0,-1 0 0,1 0 0,-1 0 0,1 0 0,0 0 0,0 0 0,-1 0 0,1-1 0,0 1 0,0 0 0,0-1 0,0 1 0,0 0 0,0-1 0,0 1 0,1-1-12,0 1 28,0-1 0,0 0 1,0 1-1,0-1 0,0 0 0,1 0 1,-1-1-1,0 1 0,0 0 0,0-1 0,0 1 1,0-1-1,0 0 0,0 0 0,0 0 0,0 0 1,0 0-1,-1 0 0,1 0 0,0-1 1,-1 1-1,1 0 0,-1-1 0,1 1 0,-1-1 1,0 0-1,1 0 0,-1 1 0,0-1 1,0 0-1,0-1-28,2-3 215,0 0 0,0 0 0,0 0 0,-1-1 0,0 1 0,0-1 0,0 1 1,-1-1-1,0 0-215,-1-1 186,0 1 1,-1 0-1,0 0 0,0-1 1,0 1-1,-3-6-186,3 11-4,1 0-1,0 0 0,-1 0 1,0 0-1,1 1 0,-1-1 1,0 0-1,0 1 0,0-1 0,0 0 1,0 1-1,-1-1 0,1 1 1,0-1-1,-1 1 0,1 0 1,-1 0-1,1 0 0,-1 0 0,0 0 1,1 0-1,-1 0 0,0 0 1,0 0-1,0 1 0,0-1 1,-1 1 4,1 0-41,1 0 0,-1 1 1,0-1-1,0 1 0,0-1 1,1 1-1,-1 0 1,0 0-1,1-1 0,-1 1 1,1 1-1,-1-1 0,1 0 1,-1 0-1,1 0 0,0 1 1,0-1-1,0 1 1,0-1-1,0 1 0,0-1 1,0 1-1,0 0 41,-1 0-547,1 1 1,0-1-1,0 1 1,0-1-1,0 1 1,0 0-1,1 0 1,-1 0-1,1-1 0,0 1 1,0 0-1,0 0 1,0 0-1,0 1 547,5 8-2933</inkml:trace>
  <inkml:trace contextRef="#ctx0" brushRef="#br0" timeOffset="1023.438">397 221 3328,'2'-2'6655,"5"-4"-5998,2-16-255,-7 15-474,0-1 0,1 1 0,0 0 0,1 0 0,-1 1 0,1-1 0,3-3 72,-2 36-378,-20 187 1866,15-213-1543,0 0 1,0 0-1,0 0 1,0 0-1,0 0 1,1 0 0,-1-1-1,0 1 1,0 0-1,0 0 1,0 0-1,0 0 1,0 0 0,0 0-1,0 0 1,0 0-1,0 0 1,1-1-1,-1 1 1,0 0 0,0 0-1,0 0 1,0 0-1,0 0 1,0 0-1,0 0 1,1 0 0,-1 0-1,0 0 1,0 0-1,0 0 1,0 0-1,0 0 1,0 0 0,1 0-1,-1 0 1,0 0-1,0 0 1,0 0-1,0 0 1,0 0 0,0 0-1,0 0 1,1 0-1,-1 1 1,0-1-1,0 0 1,0 0-1,0 0 1,0 0 0,0 0-1,0 0 1,0 0-1,0 0 1,1 0-1,-1 1 1,0-1 0,0 0-1,0 0 1,0 0-1,0 0 1,0 0-1,0 0 55,5-5-2650</inkml:trace>
  <inkml:trace contextRef="#ctx0" brushRef="#br0" timeOffset="1686.635">533 189 2944,'3'-4'638,"1"0"1,1 0-1,-1 1 0,0 0 0,1 0 1,0 0-1,0 0 0,1 0-638,-4 2 184,-1 0-155,0 0-1,0 0 0,0 1 0,1-1 1,-1 0-1,0 1 0,0-1 0,1 1 1,-1-1-1,0 1 0,1-1 0,-1 1 0,0 0 1,1 0-1,-1 0 0,0 0 0,1 0 1,-1 0-1,0 0 0,1 0 0,-1 1 1,1-1-1,-1 0 0,0 1 0,0-1 0,1 1-28,-1 0 27,0 0-1,0 1 1,0-1-1,0 0 1,-1 1-1,1-1 0,0 1 1,-1-1-1,1 1 1,-1-1-1,1 1 1,-1 0-1,0-1 0,0 1 1,1-1-1,-1 1 1,-1 0-1,1 0-26,0 8 40,-1-1 0,-1 1-1,0-1 1,0 0 0,-1 0 0,0 0-1,-1 1-39,1-1 11,-2-1 1,1 0-1,-1-1 0,-1 1 0,1-1 0,-1 0 0,0 0 0,-1-1 0,0 1 0,0-1 1,0-1-1,-8 5-11,3 0 65,12-10-65,0 1 0,0-1 0,0 0 0,0 0 0,0 0 0,0 0 0,0 1 0,0-1 0,0 0 0,0 0 0,0 0 0,0 0 0,0 0 1,0 1-1,0-1 0,0 0 0,0 0 0,0 0 0,0 0 0,0 0 0,0 1 0,0-1 0,1 0 0,-1 0 0,0 0 0,0 0 0,0 0 0,0 0 0,0 0 1,0 0-1,0 1 0,1-1 0,-1 0 0,0 0 0,0 0 0,0 0 0,0 0 0,0 0 0,1 0 0,-1 0 0,0 0 0,0 0 0,0 0 0,0 0 0,1 0 0,29 0-26,-16-1 70,92-10 1236,-105 11-1083,-1 0-90,0 0-224,0 0-529,0 0-452,2-4-3707,3-1 2026</inkml:trace>
  <inkml:trace contextRef="#ctx0" brushRef="#br0" timeOffset="2209.203">708 9 2816,'2'-1'346,"0"0"1,0 0-1,0 0 0,0 0 1,0 0-1,0 1 0,0-1 1,0 1-1,0-1 0,0 1 1,0 0-1,0 0 0,0 0 1,0 0-1,1 0 0,-1 0 1,0 1-1,0-1 1,0 1-1,0-1 0,1 1-346,0 1 182,1 0-1,-1 0 0,0 0 1,0 1-1,0-1 0,0 1 1,0-1-1,0 1 0,-1 0 1,1 0-1,0 2-181,3 4 158,0 1 0,-1-1 0,0 1 0,-1 1 1,0-1-1,0 0 0,-1 1 0,-1 0-158,1 6 382,0-1 1,-2 1-1,0 0 0,-1 0 1,-1 0-1,0 0 0,-2 0 1,0-1-1,0 1 0,-2-1 0,0 0 1,0 0-1,-2 0 0,0-1 1,-1 0-1,-2 2-382,1-5-160,-5 8-1297,9-9-9838,5-8 7301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13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0 4992,'0'5'1824,"-5"3"-1408,5 4 576,0-5 256,0 4-576,0 1-192,0 3-224,0 5-96,0-4-96,0-4-64,0-1 32,0-8-1088,0 1-416,0 0-1312</inkml:trace>
  <inkml:trace contextRef="#ctx0" brushRef="#br0" timeOffset="1897.214">0 303 2560,'1'-1'543,"-1"-1"0,0 0 1,0 0-1,1 0 0,-1 0 0,1 0 0,0 0 1,0 0-1,-1 1 0,1-1 0,1-1-543,9-9-279,-6 7 317,1 0 0,0 0 1,1 0-1,-1 1 0,1 0 0,0 1 1,2-2-39,-8 5-5,0-1 0,1 1 0,-1-1 0,0 1-1,0 0 1,1-1 0,-1 1 0,0 0 0,0 0 0,1 0 0,-1 0 0,0 0 0,0 0 0,1 1 0,-1-1 0,0 0 0,0 0 0,1 1 0,-1-1 0,0 1 0,0-1 0,0 1 0,0 0 0,0-1 0,0 1 0,0 0 0,0 0 0,0 0 0,0 0 0,0 0 0,0 0 0,-1 0 0,1 0 0,0 0 0,-1 0 0,1 0 0,-1 0 0,1 0 0,-1 1 0,0-1 0,1 0 0,-1 0 0,0 1-1,0-1 1,0 0 0,0 0 0,0 1 0,0 0 5,1 7 2,-1 1 0,0 0-1,0-1 1,-1 1-1,-1 0 1,1-1-1,-2 1 1,1-1 0,-3 4-2,4-7 13,-1-1 1,0 0 0,0 0 0,-1 0 0,0 0 0,0-1 0,0 1 0,0-1 0,-1 0 0,1 1 0,-1-2 0,0 1-1,0 0 1,-1-1 0,1 0 0,-1 0 0,-1 1-14,3-2-13,0-1 1,1 1-1,-1 0 0,1 0 0,0 0 0,-1 0 1,1 1-1,0-1 0,-1 2 13,3-3 9,-1-1-1,1 1 1,-1-1-1,1 0 1,0 1-1,-1-1 1,1 1-1,-1 0 1,1-1-1,0 1 1,0-1-1,-1 1 1,1-1-1,0 1 1,0 0 0,0-1-1,0 1 1,-1 0-1,1-1 1,0 1-1,0 0 1,0-1-1,0 1 1,1 0-1,-1-1 1,0 1-1,0-1 1,0 1-1,0 0 1,1-1-1,-1 1 1,0-1 0,1 1-1,-1 0 1,0-1-1,1 1 1,-1-1-1,1 1 1,-1-1-1,1 0 1,-1 1-1,1-1 1,-1 1-1,1-1 1,-1 0-1,1 1-8,4 1 555,-3-1-487,1 0 1,0 0-1,0 0 0,0 0 1,0 0-1,0 0 1,0-1-1,0 0 0,0 1 1,0-1-1,0 0 1,0-1-1,0 1 0,0 0 1,0-1-1,0 0 1,1 0-69,95-22-2214,-88 12-2420,-4 7 2458</inkml:trace>
  <inkml:trace contextRef="#ctx0" brushRef="#br0" timeOffset="3345.718">255 218 2304,'0'-2'365,"1"0"0,-1 0 0,1 0-1,-1 0 1,1 0 0,0 0 0,0 0 0,0 0 0,0 0 0,0 1 0,0-1-1,1 0 1,-1 1 0,0-1 0,1 1 0,0 0 0,-1-1 0,1 1 0,0 0-1,-1 0 1,1 0 0,0 0 0,0 0 0,1 0-365,-3 1 1,1 0 0,-1 1 1,1-1-1,-1 0 0,1 0 0,-1 1 0,1-1 1,-1 0-1,1 1 0,-1-1 0,1 0 0,-1 1 1,1-1-1,-1 1 0,0-1 0,1 1 0,-1-1 0,0 1 1,1-1-1,-1 1 0,0-1 0,0 1 0,1 0 1,-1-1-1,0 1 0,0-1 0,0 1 0,0 0 1,0-1-1,0 1 0,0-1 0,0 1 0,0 0 1,0-1-1,0 1 0,0-1 0,-1 1 0,1 0 1,0 0-2,-8 30 25,7-24-22,-11 31 9,9-33-10,1 1-1,0-1 1,0 1 0,1 0-1,0 0 1,0 0-1,0 0 1,1 0 0,-1 0-1,1 0 1,1 0 0,0 4-2,-1-9 14,1 1 1,-1-1 0,1 0 0,0 0 0,-1 0-1,1 1 1,0-1 0,0 0 0,0 0 0,0 0-1,0 0 1,0 0 0,0-1 0,0 1 0,0 0-1,0 0 1,0-1 0,0 1 0,1-1 0,-1 1-1,0-1 1,0 1 0,1-1 0,-1 0 0,2 1-15,41 0 757,-39-2-765,0 1 1,0 0-1,0 0 1,0 1 0,0-1-1,3 2 8,2 6-2722,-12-1-4182,1-7 5272</inkml:trace>
  <inkml:trace contextRef="#ctx0" brushRef="#br0" timeOffset="3662.732">379 195 4736,'-2'27'6047,"-4"7"-3602,-3 28-633,-1 143-186,12-195-3476,-2-10 1665,0 0-1,1 1 1,-1-1 0,0 0-1,0 0 1,1 0 0,-1 0-1,0 0 1,0 0-1,1 0 1,-1 0 0,0 0-1,0 0 1,0 0 0,1 0-1,-1 0 1,0 0-1,0 0 1,1 0 0,-1 0-1,0 0 1,0-1 0,1 1-1,-1 0 1,0 0-1,0 0 1,0 0 0,1 0-1,-1-1 1,0 1 0,0 0-1,0 0 1,0 0-1,1-1 1,-1 1 0,0 0-1,0 0 1,0 0 0,0-1-1,0 1 1,0 0 185,7-11-4304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63305-B72E-4F22-B0D9-812BAC71784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2B0E6-686B-472B-AFEE-7DE57DDE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8FB9-3F80-4B9C-918D-86541A235AE3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3B38-9D41-48B0-9F00-B67EA91321D3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E25-87C8-4F0B-8082-393D0E146215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9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A387-0C0D-4268-81DF-ADFF59C1EE9C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8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8EA0-8988-4CDE-B4CF-BDA64A684FB2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AE63-C342-45E6-A1FD-78AD443B3D7E}" type="datetime1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4F49-420C-4F65-BFAC-D600C2A9FBD6}" type="datetime1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A7FD-CC5C-48AD-9871-7B282DEDEB63}" type="datetime1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1047-7AE4-4E6C-A905-A9CFC449C8C9}" type="datetime1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2572-BFED-4FAE-9433-EF99CBAF302D}" type="datetime1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A0B0-2172-4689-95C5-7909649212CA}" type="datetime1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A5978-12A6-42FE-824C-89B78480B7E6}" type="datetime1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5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image" Target="../media/image24.png"/><Relationship Id="rId21" Type="http://schemas.openxmlformats.org/officeDocument/2006/relationships/customXml" Target="../ink/ink13.xml"/><Relationship Id="rId34" Type="http://schemas.openxmlformats.org/officeDocument/2006/relationships/image" Target="../media/image22.png"/><Relationship Id="rId42" Type="http://schemas.openxmlformats.org/officeDocument/2006/relationships/customXml" Target="../ink/ink24.xml"/><Relationship Id="rId47" Type="http://schemas.openxmlformats.org/officeDocument/2006/relationships/image" Target="../media/image28.png"/><Relationship Id="rId50" Type="http://schemas.openxmlformats.org/officeDocument/2006/relationships/customXml" Target="../ink/ink28.xml"/><Relationship Id="rId55" Type="http://schemas.openxmlformats.org/officeDocument/2006/relationships/image" Target="../media/image32.png"/><Relationship Id="rId7" Type="http://schemas.openxmlformats.org/officeDocument/2006/relationships/customXml" Target="../ink/ink6.xml"/><Relationship Id="rId12" Type="http://schemas.openxmlformats.org/officeDocument/2006/relationships/image" Target="../media/image11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7.xml"/><Relationship Id="rId41" Type="http://schemas.openxmlformats.org/officeDocument/2006/relationships/image" Target="../media/image25.png"/><Relationship Id="rId54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8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21.xml"/><Relationship Id="rId40" Type="http://schemas.openxmlformats.org/officeDocument/2006/relationships/customXml" Target="../ink/ink23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image" Target="../media/image10.png"/><Relationship Id="rId19" Type="http://schemas.openxmlformats.org/officeDocument/2006/relationships/customXml" Target="../ink/ink12.xml"/><Relationship Id="rId31" Type="http://schemas.openxmlformats.org/officeDocument/2006/relationships/customXml" Target="../ink/ink18.xml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4" Type="http://schemas.openxmlformats.org/officeDocument/2006/relationships/image" Target="../media/image7.png"/><Relationship Id="rId9" Type="http://schemas.openxmlformats.org/officeDocument/2006/relationships/customXml" Target="../ink/ink7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6.xml"/><Relationship Id="rId30" Type="http://schemas.openxmlformats.org/officeDocument/2006/relationships/image" Target="../media/image20.png"/><Relationship Id="rId35" Type="http://schemas.openxmlformats.org/officeDocument/2006/relationships/customXml" Target="../ink/ink20.xml"/><Relationship Id="rId43" Type="http://schemas.openxmlformats.org/officeDocument/2006/relationships/image" Target="../media/image26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8" Type="http://schemas.openxmlformats.org/officeDocument/2006/relationships/image" Target="../media/image9.png"/><Relationship Id="rId51" Type="http://schemas.openxmlformats.org/officeDocument/2006/relationships/image" Target="../media/image30.png"/><Relationship Id="rId3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BECD-E998-40AA-A3F4-75224490E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Total normalized transverse coherence from Young’s double pinhole measurements at FLASH2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A8066-E924-40CC-8E1F-E779B2005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12.12.2018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A805-4140-4F55-9C10-8C20025C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58FEE-BB36-4D12-B30D-FB621275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F10F9-46A3-4CCE-9F49-D76689DB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54" y="2295331"/>
            <a:ext cx="5835782" cy="256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0258E-3451-4621-9EAE-A622FC5805E2}"/>
              </a:ext>
            </a:extLst>
          </p:cNvPr>
          <p:cNvSpPr txBox="1"/>
          <p:nvPr/>
        </p:nvSpPr>
        <p:spPr>
          <a:xfrm>
            <a:off x="1119673" y="957943"/>
            <a:ext cx="369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6E3E-C25E-434A-B620-14E20769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63" y="81181"/>
            <a:ext cx="7886700" cy="1325563"/>
          </a:xfrm>
        </p:spPr>
        <p:txBody>
          <a:bodyPr>
            <a:noAutofit/>
          </a:bodyPr>
          <a:lstStyle/>
          <a:p>
            <a:r>
              <a:rPr lang="en-GB" sz="2400" dirty="0"/>
              <a:t>“Coherence length” \xi and “normalized degree of coherence” \zeta vs. slit separation for wavelengths of 8, 13.5 and 18nm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C5CEC-0FC2-4196-A243-CEEEC469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44CDA-BA72-4AD1-8BA6-395345896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53" t="5390" r="8685" b="6206"/>
          <a:stretch/>
        </p:blipFill>
        <p:spPr>
          <a:xfrm>
            <a:off x="71286" y="1196937"/>
            <a:ext cx="9001427" cy="50662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869C3B-D722-4274-AE16-6E2A26FEDD4C}"/>
                  </a:ext>
                </a:extLst>
              </p14:cNvPr>
              <p14:cNvContentPartPr/>
              <p14:nvPr/>
            </p14:nvContentPartPr>
            <p14:xfrm>
              <a:off x="2304270" y="4664910"/>
              <a:ext cx="284040" cy="1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869C3B-D722-4274-AE16-6E2A26FEDD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0630" y="4556910"/>
                <a:ext cx="391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C2E441-7054-45F0-B642-1CF0522A3DAB}"/>
                  </a:ext>
                </a:extLst>
              </p14:cNvPr>
              <p14:cNvContentPartPr/>
              <p14:nvPr/>
            </p14:nvContentPartPr>
            <p14:xfrm>
              <a:off x="5477280" y="4659285"/>
              <a:ext cx="348840" cy="1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C2E441-7054-45F0-B642-1CF0522A3D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3640" y="4551285"/>
                <a:ext cx="4564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CAE9C0-D82A-47E6-ACBF-3C7208E84535}"/>
                  </a:ext>
                </a:extLst>
              </p14:cNvPr>
              <p14:cNvContentPartPr/>
              <p14:nvPr/>
            </p14:nvContentPartPr>
            <p14:xfrm>
              <a:off x="8554425" y="4671360"/>
              <a:ext cx="357120" cy="7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CAE9C0-D82A-47E6-ACBF-3C7208E845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00425" y="4563360"/>
                <a:ext cx="464760" cy="2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78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8B13-2E97-426B-B7E7-4B402CF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normalized degree of coherence vs. wavelength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3715F-D023-4BA8-9020-0F24407A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6749E-82D6-4C2C-93B4-CA7656D9F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6" t="-2949" r="6150" b="1857"/>
          <a:stretch/>
        </p:blipFill>
        <p:spPr>
          <a:xfrm>
            <a:off x="1858107" y="2472396"/>
            <a:ext cx="5128846" cy="30140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93CFB4-2239-4298-BABC-E0BEAA91EEAA}"/>
                  </a:ext>
                </a:extLst>
              </p14:cNvPr>
              <p14:cNvContentPartPr/>
              <p14:nvPr/>
            </p14:nvContentPartPr>
            <p14:xfrm>
              <a:off x="2751191" y="3930059"/>
              <a:ext cx="68760" cy="58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93CFB4-2239-4298-BABC-E0BEAA91EE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238" y="3921419"/>
                <a:ext cx="86308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DC3D75F-C697-48EC-8C10-6587490C4E76}"/>
                  </a:ext>
                </a:extLst>
              </p14:cNvPr>
              <p14:cNvContentPartPr/>
              <p14:nvPr/>
            </p14:nvContentPartPr>
            <p14:xfrm>
              <a:off x="2852351" y="3676979"/>
              <a:ext cx="29880" cy="101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DC3D75F-C697-48EC-8C10-6587490C4E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3711" y="3668339"/>
                <a:ext cx="475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BCC4D58-B083-4CD5-B030-BE3511772369}"/>
                  </a:ext>
                </a:extLst>
              </p14:cNvPr>
              <p14:cNvContentPartPr/>
              <p14:nvPr/>
            </p14:nvContentPartPr>
            <p14:xfrm>
              <a:off x="2486591" y="3658259"/>
              <a:ext cx="331920" cy="105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BCC4D58-B083-4CD5-B030-BE35117723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7951" y="3649259"/>
                <a:ext cx="3495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98E5B83-59DA-49A7-8E97-B9F1C6DB216D}"/>
                  </a:ext>
                </a:extLst>
              </p14:cNvPr>
              <p14:cNvContentPartPr/>
              <p14:nvPr/>
            </p14:nvContentPartPr>
            <p14:xfrm>
              <a:off x="2991671" y="3643859"/>
              <a:ext cx="367560" cy="186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98E5B83-59DA-49A7-8E97-B9F1C6DB21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3031" y="3635219"/>
                <a:ext cx="3852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6C6931C-055A-4582-A7A7-2F27BC69A649}"/>
                  </a:ext>
                </a:extLst>
              </p14:cNvPr>
              <p14:cNvContentPartPr/>
              <p14:nvPr/>
            </p14:nvContentPartPr>
            <p14:xfrm>
              <a:off x="3392711" y="3630539"/>
              <a:ext cx="301680" cy="162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6C6931C-055A-4582-A7A7-2F27BC69A6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84061" y="3621899"/>
                <a:ext cx="319341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FE44679-218D-49C8-95E8-E1C49F3CE707}"/>
                  </a:ext>
                </a:extLst>
              </p14:cNvPr>
              <p14:cNvContentPartPr/>
              <p14:nvPr/>
            </p14:nvContentPartPr>
            <p14:xfrm>
              <a:off x="7987445" y="5216477"/>
              <a:ext cx="137880" cy="192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FE44679-218D-49C8-95E8-E1C49F3CE7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78421" y="5207494"/>
                <a:ext cx="155566" cy="209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A5207BE-244A-4AAA-853A-2F278A6CA56B}"/>
                  </a:ext>
                </a:extLst>
              </p14:cNvPr>
              <p14:cNvContentPartPr/>
              <p14:nvPr/>
            </p14:nvContentPartPr>
            <p14:xfrm>
              <a:off x="6856685" y="5203877"/>
              <a:ext cx="23040" cy="2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A5207BE-244A-4AAA-853A-2F278A6CA56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685" y="5195237"/>
                <a:ext cx="406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2B0AB7B-8842-4269-B5BF-CC7D1642BC2F}"/>
                  </a:ext>
                </a:extLst>
              </p14:cNvPr>
              <p14:cNvContentPartPr/>
              <p14:nvPr/>
            </p14:nvContentPartPr>
            <p14:xfrm>
              <a:off x="7146485" y="5201357"/>
              <a:ext cx="1800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2B0AB7B-8842-4269-B5BF-CC7D1642BC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37845" y="5192717"/>
                <a:ext cx="3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5BD4E27-AD84-4C5F-83D3-0111D915AF9F}"/>
                  </a:ext>
                </a:extLst>
              </p14:cNvPr>
              <p14:cNvContentPartPr/>
              <p14:nvPr/>
            </p14:nvContentPartPr>
            <p14:xfrm>
              <a:off x="7243325" y="5197397"/>
              <a:ext cx="1512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5BD4E27-AD84-4C5F-83D3-0111D915AF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34685" y="5188397"/>
                <a:ext cx="32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D929BB4-BA48-4674-9BD5-8E4275F16698}"/>
                  </a:ext>
                </a:extLst>
              </p14:cNvPr>
              <p14:cNvContentPartPr/>
              <p14:nvPr/>
            </p14:nvContentPartPr>
            <p14:xfrm>
              <a:off x="7352045" y="5201357"/>
              <a:ext cx="2304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D929BB4-BA48-4674-9BD5-8E4275F166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43045" y="5192717"/>
                <a:ext cx="4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4562F2-DC40-4283-9AD8-F9E227E036F1}"/>
                  </a:ext>
                </a:extLst>
              </p14:cNvPr>
              <p14:cNvContentPartPr/>
              <p14:nvPr/>
            </p14:nvContentPartPr>
            <p14:xfrm>
              <a:off x="7466165" y="5192717"/>
              <a:ext cx="180000" cy="3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4562F2-DC40-4283-9AD8-F9E227E036F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57525" y="5183717"/>
                <a:ext cx="1976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599F342-9D70-4146-8CD8-03807EDC8567}"/>
                  </a:ext>
                </a:extLst>
              </p14:cNvPr>
              <p14:cNvContentPartPr/>
              <p14:nvPr/>
            </p14:nvContentPartPr>
            <p14:xfrm>
              <a:off x="7710245" y="5195957"/>
              <a:ext cx="471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599F342-9D70-4146-8CD8-03807EDC856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01605" y="5186957"/>
                <a:ext cx="64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B83E669-1562-4981-9AA6-33F16EA57F29}"/>
                  </a:ext>
                </a:extLst>
              </p14:cNvPr>
              <p14:cNvContentPartPr/>
              <p14:nvPr/>
            </p14:nvContentPartPr>
            <p14:xfrm>
              <a:off x="7853885" y="5192717"/>
              <a:ext cx="34920" cy="1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B83E669-1562-4981-9AA6-33F16EA57F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45245" y="5183717"/>
                <a:ext cx="525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80C05BA-F545-4EF0-93AC-DDF5B543CB01}"/>
                  </a:ext>
                </a:extLst>
              </p14:cNvPr>
              <p14:cNvContentPartPr/>
              <p14:nvPr/>
            </p14:nvContentPartPr>
            <p14:xfrm>
              <a:off x="7998605" y="5191637"/>
              <a:ext cx="151920" cy="6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80C05BA-F545-4EF0-93AC-DDF5B543CB0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89965" y="5182997"/>
                <a:ext cx="169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ED26B3F-7B2D-49B5-911C-21A0DDEFE4B9}"/>
                  </a:ext>
                </a:extLst>
              </p14:cNvPr>
              <p14:cNvContentPartPr/>
              <p14:nvPr/>
            </p14:nvContentPartPr>
            <p14:xfrm>
              <a:off x="8184725" y="5192717"/>
              <a:ext cx="10080" cy="1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ED26B3F-7B2D-49B5-911C-21A0DDEFE4B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75725" y="5183717"/>
                <a:ext cx="27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E1671F2-3344-4401-946B-2F209F5AC9D6}"/>
                  </a:ext>
                </a:extLst>
              </p14:cNvPr>
              <p14:cNvContentPartPr/>
              <p14:nvPr/>
            </p14:nvContentPartPr>
            <p14:xfrm>
              <a:off x="6978005" y="5201357"/>
              <a:ext cx="1008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E1671F2-3344-4401-946B-2F209F5AC9D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69365" y="5192717"/>
                <a:ext cx="27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04F2B3F-69DE-4A45-9F20-BAF7E6627818}"/>
                  </a:ext>
                </a:extLst>
              </p14:cNvPr>
              <p14:cNvContentPartPr/>
              <p14:nvPr/>
            </p14:nvContentPartPr>
            <p14:xfrm>
              <a:off x="8314325" y="5184437"/>
              <a:ext cx="16920" cy="3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04F2B3F-69DE-4A45-9F20-BAF7E662781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05685" y="5175797"/>
                <a:ext cx="345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B4AD6C4-9E67-4DC3-A3E2-53BF016840D7}"/>
                  </a:ext>
                </a:extLst>
              </p14:cNvPr>
              <p14:cNvContentPartPr/>
              <p14:nvPr/>
            </p14:nvContentPartPr>
            <p14:xfrm>
              <a:off x="8395325" y="5181917"/>
              <a:ext cx="471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B4AD6C4-9E67-4DC3-A3E2-53BF016840D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86325" y="5172917"/>
                <a:ext cx="64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5E3BA22-9680-4452-88AD-60266F43AA01}"/>
                  </a:ext>
                </a:extLst>
              </p14:cNvPr>
              <p14:cNvContentPartPr/>
              <p14:nvPr/>
            </p14:nvContentPartPr>
            <p14:xfrm>
              <a:off x="2964005" y="3874397"/>
              <a:ext cx="305280" cy="129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5E3BA22-9680-4452-88AD-60266F43AA0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55355" y="3865757"/>
                <a:ext cx="322941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C744417-3E08-46C6-A3AD-2EDAD0CD026A}"/>
                  </a:ext>
                </a:extLst>
              </p14:cNvPr>
              <p14:cNvContentPartPr/>
              <p14:nvPr/>
            </p14:nvContentPartPr>
            <p14:xfrm>
              <a:off x="7965485" y="4999037"/>
              <a:ext cx="95040" cy="820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C744417-3E08-46C6-A3AD-2EDAD0CD02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56845" y="4990359"/>
                <a:ext cx="112680" cy="99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4D9994D-BB81-4757-8B49-922466386044}"/>
                  </a:ext>
                </a:extLst>
              </p14:cNvPr>
              <p14:cNvContentPartPr/>
              <p14:nvPr/>
            </p14:nvContentPartPr>
            <p14:xfrm>
              <a:off x="8133605" y="4781957"/>
              <a:ext cx="57600" cy="122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4D9994D-BB81-4757-8B49-9224663860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24965" y="4772957"/>
                <a:ext cx="75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75C8390-DE8F-4E2E-998B-0C192CB7EC2A}"/>
                  </a:ext>
                </a:extLst>
              </p14:cNvPr>
              <p14:cNvContentPartPr/>
              <p14:nvPr/>
            </p14:nvContentPartPr>
            <p14:xfrm>
              <a:off x="7679645" y="4741637"/>
              <a:ext cx="411120" cy="156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75C8390-DE8F-4E2E-998B-0C192CB7EC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70645" y="4732637"/>
                <a:ext cx="4287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8CC716F-5D39-4FE6-A798-4CB5D10E8A55}"/>
                  </a:ext>
                </a:extLst>
              </p14:cNvPr>
              <p14:cNvContentPartPr/>
              <p14:nvPr/>
            </p14:nvContentPartPr>
            <p14:xfrm>
              <a:off x="7694045" y="4547957"/>
              <a:ext cx="163080" cy="155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8CC716F-5D39-4FE6-A798-4CB5D10E8A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85045" y="4539317"/>
                <a:ext cx="1807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38011DF-5EB3-43B0-80CC-39A86B677A16}"/>
                  </a:ext>
                </a:extLst>
              </p14:cNvPr>
              <p14:cNvContentPartPr/>
              <p14:nvPr/>
            </p14:nvContentPartPr>
            <p14:xfrm>
              <a:off x="7554725" y="4497197"/>
              <a:ext cx="108720" cy="1011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38011DF-5EB3-43B0-80CC-39A86B677A1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45725" y="4488197"/>
                <a:ext cx="1263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49AD953-D970-4262-8974-EA2CC675D9CD}"/>
                  </a:ext>
                </a:extLst>
              </p14:cNvPr>
              <p14:cNvContentPartPr/>
              <p14:nvPr/>
            </p14:nvContentPartPr>
            <p14:xfrm>
              <a:off x="7466525" y="4500437"/>
              <a:ext cx="55800" cy="177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49AD953-D970-4262-8974-EA2CC675D9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57525" y="4491797"/>
                <a:ext cx="734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0FC1E0A-158E-4E6E-A5B5-4241BBA664E3}"/>
                  </a:ext>
                </a:extLst>
              </p14:cNvPr>
              <p14:cNvContentPartPr/>
              <p14:nvPr/>
            </p14:nvContentPartPr>
            <p14:xfrm>
              <a:off x="7898165" y="4523117"/>
              <a:ext cx="314280" cy="118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0FC1E0A-158E-4E6E-A5B5-4241BBA664E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89165" y="4514117"/>
                <a:ext cx="3319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137B254-23E9-49D1-A23C-49EB3674A891}"/>
                  </a:ext>
                </a:extLst>
              </p14:cNvPr>
              <p14:cNvContentPartPr/>
              <p14:nvPr/>
            </p14:nvContentPartPr>
            <p14:xfrm>
              <a:off x="8257805" y="4518797"/>
              <a:ext cx="52200" cy="166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137B254-23E9-49D1-A23C-49EB3674A89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48805" y="4509797"/>
                <a:ext cx="69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E4724EA-76E3-403F-86CB-E8CCD8F7A8E6}"/>
                  </a:ext>
                </a:extLst>
              </p14:cNvPr>
              <p14:cNvContentPartPr/>
              <p14:nvPr/>
            </p14:nvContentPartPr>
            <p14:xfrm>
              <a:off x="8244125" y="4933517"/>
              <a:ext cx="247680" cy="114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E4724EA-76E3-403F-86CB-E8CCD8F7A8E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35125" y="4924877"/>
                <a:ext cx="265320" cy="1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24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Total normalized transverse coherence from Young’s double pinhole measurements at FLASH2</vt:lpstr>
      <vt:lpstr>PowerPoint Presentation</vt:lpstr>
      <vt:lpstr>“Coherence length” \xi and “normalized degree of coherence” \zeta vs. slit separation for wavelengths of 8, 13.5 and 18nm</vt:lpstr>
      <vt:lpstr>Total normalized degree of coherence vs. wavelength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normalized transverse coherence measurements at FLASH2</dc:title>
  <dc:creator>Thomas Wodzinski</dc:creator>
  <cp:lastModifiedBy>Thomas Wodzinski</cp:lastModifiedBy>
  <cp:revision>4</cp:revision>
  <dcterms:created xsi:type="dcterms:W3CDTF">2018-12-11T19:43:19Z</dcterms:created>
  <dcterms:modified xsi:type="dcterms:W3CDTF">2018-12-12T16:58:11Z</dcterms:modified>
</cp:coreProperties>
</file>