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77" r:id="rId4"/>
    <p:sldId id="278" r:id="rId5"/>
    <p:sldId id="279" r:id="rId6"/>
    <p:sldId id="280" r:id="rId7"/>
    <p:sldId id="270" r:id="rId8"/>
    <p:sldId id="268" r:id="rId9"/>
    <p:sldId id="281" r:id="rId10"/>
    <p:sldId id="269" r:id="rId11"/>
    <p:sldId id="282" r:id="rId12"/>
    <p:sldId id="283" r:id="rId13"/>
    <p:sldId id="284" r:id="rId14"/>
    <p:sldId id="285" r:id="rId15"/>
    <p:sldId id="276" r:id="rId16"/>
    <p:sldId id="286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욱 황" initials="성황" lastIdx="2" clrIdx="0">
    <p:extLst>
      <p:ext uri="{19B8F6BF-5375-455C-9EA6-DF929625EA0E}">
        <p15:presenceInfo xmlns:p15="http://schemas.microsoft.com/office/powerpoint/2012/main" userId="6c03706a8025f1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EB"/>
    <a:srgbClr val="0CA5B0"/>
    <a:srgbClr val="A5B3AA"/>
    <a:srgbClr val="A9B3AA"/>
    <a:srgbClr val="F9F6E1"/>
    <a:srgbClr val="F8F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365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23:45.078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1 175 0,'18'0'78,"16"-34"-62,35 34-16,-17-35 15,35 18-15,-36 0 16,19-1-16,-36 1 16,18 0-16,-17 17 15,-18 0-15,17 0 16,1 0-16,-18 0 16,18 0-16,-18-17 15,0 17 1,1 0-16,-1 0 15,17 0-15,1 0 16,-18 0 0,1 0-16,16 0 15,-17 0 1,18 17-16,-35-17 16,17 0-16,1 0 15,-1 17-15,-17 0 16,34-17-16,-16 18 15,-1-18-15,17 17 16,-16 0-16,16-17 16,1 17-16,-1 1 15,-16-1-15,16 0 16,1 1-16,-18-1 16,18-17-16,-1 0 15,-16 17-15,-1-17 16,0 0-16,0 0 15,1 17-15,-1-17 16,0 0 15,0 0-15,1 0 0,-18 18-1,17-18-15,0 0 0,1 0 16,-1 0-16,0 0 15,-17 0 1,17 0-16,1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42:46.174"/>
    </inkml:context>
    <inkml:brush xml:id="br0">
      <inkml:brushProperty name="width" value="0.10583" units="cm"/>
      <inkml:brushProperty name="height" value="0.21167" units="cm"/>
      <inkml:brushProperty name="color" value="#CCC1D9"/>
      <inkml:brushProperty name="tip" value="rectangle"/>
      <inkml:brushProperty name="rasterOp" value="maskPen"/>
      <inkml:brushProperty name="fitToCurve" value="1"/>
    </inkml:brush>
  </inkml:definitions>
  <inkml:trace contextRef="#ctx0" brushRef="#br0">0 31 0,'17'0'0,"-17"17"46,18-17-14,-1 0-17,0 0 1,0 0 0,18 0-16,0 0 0,-1 0 15,1 18-15,-1-18 16,18 0-16,0 17 15,0-17-15,-18 0 16,18 0-16,-17 0 16,17 0-16,-1 0 15,-16 0-15,34 0 16,0 0-16,0 0 16,-34 0-16,34 0 15,-34 17-15,16-17 16,-16 0-16,0 0 15,-18 0-15,17 0 16,-16 0-16,16 0 16,1 0-16,-18 0 15,18 0-15,-18 0 16,17 0-16,1 0 16,-18 0-16,18 0 15,-18 0-15,18 0 16,-1 0-16,-17 0 15,1 0-15,-1 0 16,0 0-16,18 0 16,-18 0-16,35 0 15,0 0-15,-35 0 16,52 0-16,0-17 16,-34 17-16,34 0 15,0 0-15,-34 0 16,-1 0-16,18 0 15,-17 0-15,-1 0 16,1 0-16,-18 0 16,18 0-16,-1 0 15,-17 0-15,1 0 16,-1 0-16,-17 0 16,17 0-16,1 0 15,-1 0 1,0 0-16,18 0 15,-18 0-15,17-17 16,36 17-16,-53-18 16,17 1-16,1 0 0,0 17 15,-18 0-15,0 0 16,0 0 0,18 0-1,-18 0-15,18 0 0,-1 0 16,-16 0-16,16 0 15,-17 0-15,18 0 16,-18 0-16,1 0 16,16 0-16,-34 0 15,35 0-15,-1 0 16,-16 17-16,16 0 16,-17-17-16,18 18 15,-18-18 1,-17 0-16,35 17 15,-18-17-15,-17 0 16,17 0 0,1 0-16,-1 0 15,0 0 63,-34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42:51.738"/>
    </inkml:context>
    <inkml:brush xml:id="br0">
      <inkml:brushProperty name="width" value="0.10583" units="cm"/>
      <inkml:brushProperty name="height" value="0.21167" units="cm"/>
      <inkml:brushProperty name="color" value="#CCC1D9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0,'0'17'16,"35"-17"-1,-18 0-15,0 0 16,0 0-16,1 0 16,-1 0-16,18 0 15,-35 0-15,17 0 16,0 0-16,0 0 16,18 0-16,-18 17 15,18 1-15,17-18 16,-1 0-16,-16 17 15,0-17-15,34 0 16,-35 0-16,1 0 16,-1 0-16,-16-17 15,16 17-15,-17 0 16,18 0-16,0-18 16,-18 18-16,17 0 15,1 0-15,-18 0 16,18 0-16,-18 0 15,0 0-15,18 0 16,-1 0 0,-16 0-16,-18 0 15,17 0-15,18 0 16,-35 0-16,34 0 16,-17 0-16,18 0 15,0 0-15,-18 0 16,17 0-16,-16 0 15,16 0-15,18 0 16,-35 0-16,18 0 16,-18 0-16,18 0 15,-1 0-15,-16 0 16,16 18-16,1-18 16,-18 17-16,18-17 15,-18 0-15,17 0 0,1 0 16,-18 0-16,18 0 15,-18 0 1,18 0-16,-1 0 16,-17 0-16,18 0 0,-18 0 15,1 0-15,16 0 16,-17 0-16,18 0 16,-18 0-16,0 0 15,1 0-15,-1 0 16,0 0-16,1 17 15,-1-17-15,0 0 16,18 0-16,-18 0 16,18 0-16,-18 0 15,17 0-15,1 0 16,-18 0-16,18 0 16,-18 0-16,0 0 15,18 0-15,-35 0 16,17 0-16,0 0 15,1 0-15,-1 0 16,0 0-16,18 0 16,-1 0-16,-16 0 15,-1-17-15,0 17 16,1-17-16,16 17 16,-17 0-16,1 0 15,-1 0-15,0 0 16,18 0-16,-1 0 15,-16 0-15,16 0 16,-17 0-16,1-18 16,-36 18 31,1 0-32,0 0-15,0 0 16,-1 0-16,1 0 15,17-17-15,-17 0 16,-1 17-16,1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42:55.799"/>
    </inkml:context>
    <inkml:brush xml:id="br0">
      <inkml:brushProperty name="width" value="0.10583" units="cm"/>
      <inkml:brushProperty name="height" value="0.21167" units="cm"/>
      <inkml:brushProperty name="color" value="#CCC1D9"/>
      <inkml:brushProperty name="tip" value="rectangle"/>
      <inkml:brushProperty name="rasterOp" value="maskPen"/>
      <inkml:brushProperty name="fitToCurve" value="1"/>
    </inkml:brush>
  </inkml:definitions>
  <inkml:trace contextRef="#ctx0" brushRef="#br0">1680 5030 0,'-17'-18'0,"0"18"32,0 0-17,17 0 1,-18 0 15,1 0 32,-18 18-48,1-18-15,-18 17 16,17 0-16,-16 1 15,-1-18-15,0 0 16,-17-18-16,-35-16 16,35-1-16,0 1 15,17-53-15,0 53 16,18-18-16,-1-17 16,-17-35-16,18 35 15,-1 0-15,1-35 16,-1 35-16,1-35 15,-1 18-15,-17 17 16,18-35-16,-1 35 16,0 0-16,18 0 15,0-35-15,0 70 16,17-36-16,0 1 16,17-17-16,0 0 15,-17-35-15,0 0 16,0 0-16,-17 0 15,-18 0-15,18 34 16,-35-16-16,18 34 16,16-35-16,-16 35 15,-1 0-15,18-18 16,0 18-16,-1-52 16,-33 0-16,51 35 15,-18-35-15,18 17 16,0 18-16,0-1 15,0-33-15,18 33 16,-1 18-16,0-17 16,0 34-16,1-17 15,-1 0-15,0-18 0,18 18 16,-18 0 0,18 34-16,-18-16 0,18-1 15,-18 34-15,17-16 16,-16-1-1,16 1-15,1 16 0,-1-16 16,-16-1-16,16 1 16,1-1-16,17 18 15,-18-18-15,18 18 16,17 0 0,0 17-16,18-17 0,-18 17 15,17 0-15,0 0 16,-16 0-16,16 0 15,35 17-15,0 0 16,0-17-16,-35 0 16,1 17-16,16 1 15,-51-18-15,35 17 16,-1 18-16,-34-18 16,0 17-16,17 1 15,-35-18-15,18 18 16,-35-18-16,35 18 15,0-1-15,0-17 16,0 18-16,17 17 16,0 17-16,-17-35 15,17 1-15,0 17 16,0-18-16,-34 1 16,-1-18-16,1 18 15,-18-1-15,18 1 16,-1 17-16,1 17 15,-18-17-15,18 34 16,-1 1-16,18 33 16,-17-33-16,-1-1 15,1-17-15,-1 1 16,1 16-16,-1-69 16,-16 52-16,-1-17 15,0 17-15,0 18 16,-17-18-16,18 17 15,-18-17-15,0 0 16,0-17-16,0 17 16,0-17-16,0-17 15,17 34-15,-17 0 16,0 17-16,0-34 16,0 35-16,-17-36 0,17 19 15,-18-1 1,18 0-16,-34 0 15,17 0-15,17-17 16,0 0-16,0 17 16,0-52-16,17 18 0,-17-1 15,0-17 1,0 18-16,-17 0 16,-1-18-16,1 17 0,17 18 15,-34-34-15,16 16 16,18 1-16,-34-1 15,16-17-15,-16 18 16,17 0-16,-18-1 16,0-17-16,1 18 15,-1 0 1,-17-1-16,18 1 0,-18-1 16,18-16-16,16 16 15,-16-17-15,16 1 16,1-1-16,0 17 15,0 1-15,-1-18 16,-16 18-16,-1-1 16,18 1-16,-18 0 15,1-18-15,17 0 16,17 0-16,0-17 16,-35 35-16,18-18 15,-1 0-15,-16 18 16,17-18-16,-1 1 15,-16 16-15,-1 1 16,1-1-16,16 1 16,1-35-16,0 34 15,-18-16-15,35-18 16,-34 17-16,-1 17 16,18-16-16,-18 16 15,1-34-15,-1 18 16,18 16-16,-18-17 15,1 1-15,-1 16 16,18-34-16,-18 18 16,1 16-16,17-17 15,-18 18-15,0-18 16,18-17-16,0 18 16,0-18-16,-1 17 15,1-17-15,-18 0 16,18 0-16,-17 17 15,16-17-15,1 17 16,-17-17-16,16 0 16,1 0-16,-18 0 15,1-17-15,17 17 16,-1 0-16,1-17 16,34 34-1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55:53.815"/>
    </inkml:context>
    <inkml:brush xml:id="br0">
      <inkml:brushProperty name="width" value="0.10583" units="cm"/>
      <inkml:brushProperty name="height" value="0.21167" units="cm"/>
      <inkml:brushProperty name="color" value="#C000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0,'17'0'15,"0"0"1,-17 0 15,16 0 16,35 0-31,33 0-16,0 0 15,17 0-15,-84 0 16,33 0-16,-16 0 16,-17 0-16,16 0 15,-33 0-15,17 0 16,17 0-16,-1 0 15,1 17 1,-17-17-16,17 0 16,-18 0-16,18 0 15,0 0-15,-17 0 16,16 0-16,-16 0 16,17 0-16,-18 0 15,1 0-15,17 0 16,-17 0-16,16 0 15,1 0-15,-17 0 16,16 16-16,-16-16 16,0 0-16,0 0 15,0 0-15,0 17 16,-1-17 0,1 0-16,17 0 15,-17 0-15,33-17 16,1 17-16,-35 0 15,18 0-15,0 0 16,-17 0-16,16 0 16,-16 0-1,0 0 1,0 17 0,16-17-16,1 0 15,-17 0-15,16 0 16,-16 0-16,0 0 15,0 0-15,0 0 47,-1 17-31,1-17 0,17 0-16,0 0 15,-1 0-15,-16 0 16,0 0-16,0 0 15,0 0 17,-1 0-32,-16 0 15,17 0-15,0 0 16,0 0-16,0 0 16,-1 0-1,1 0 1,0-17-16,0 17 15,0 0 1,0 0 0,-17 0 93,33 0-109,1 0 16,-17-17-16,-1 17 15,-32 0 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55:58.304"/>
    </inkml:context>
    <inkml:brush xml:id="br0">
      <inkml:brushProperty name="width" value="0.10583" units="cm"/>
      <inkml:brushProperty name="height" value="0.21167" units="cm"/>
      <inkml:brushProperty name="color" value="#C00000"/>
      <inkml:brushProperty name="tip" value="rectangle"/>
      <inkml:brushProperty name="rasterOp" value="maskPen"/>
      <inkml:brushProperty name="fitToCurve" value="1"/>
    </inkml:brush>
  </inkml:definitions>
  <inkml:trace contextRef="#ctx0" brushRef="#br0">1266 1504 0,'-17'-16'16,"0"16"-16,1 0 0,-1 0 15,0 0-15,0 0 16,-33-17-1,-1 17-15,-33-17 16,34 0-16,16 0 0,-67-16 16,34-1-16,16 0 15,-33 1-15,34-1 16,-19 0 0,19 1-16,-1 16 0,1-17 15,0 17-15,16-16 16,17 16-16,-17 0 15,1 0-15,16-16 16,17 33-16,-17-34 16,0 17-16,1 17 15,16-33-15,-17-1 16,0 17-16,17-16 16,0-1-16,-34 0 15,34 34-15,0-33 16,-17 16-16,17-17 15,0 1-15,0 16 16,17-17-16,-17 0 16,17 18-16,-17-18 15,17 0-15,-17 17 16,0-16-16,17-1 16,16 17-16,-16-16 15,17-1-15,-17 0 16,16 18-16,1-18 15,0 0-15,-1 1 16,-16-1-16,33 34 16,1-34-16,-1 1 15,-16 16-15,18 17 16,-2-17-16,0 17 16,-33-17-16,17 17 15,-17 0-15,16 0 16,1 0-16,0 0 15,-1 0-15,35 0 16,-52 0-16,52 0 16,-18 17-16,-16 0 15,16-17-15,-16 34 16,16-18-16,-33 1 16,34 17-16,-18 0 15,1-1-15,0-16 16,-18 0-16,18 0 15,-17-17-15,0 33 16,16-16-16,1 17 16,0-17-16,-18-1 15,19 18-15,-1 0 16,-1-1-16,-16-33 0,17 17 16,-1 0-16,-16 0 15,17 0 1,0-1-16,-1 1 15,-16-17-15,17 17 0,-1 0 16,1 17-16,-34-18 16,17-16-16,0 34 15,-1-17 1,-16 0-16,17 16 0,17 1 16,-34-17-16,17-17 15,-17 17-15,0-1 16,0-16-16,17 17 15,-17 17-15,0-17 16,0 16-16,0 18 16,0-34-16,-17 16 15,0 1-15,17-17 16,-34 16-16,17 1 16,-16-17-16,16 16 15,17 1-15,-34 0 16,17-34-16,1 17 15,-1 16-15,0-16 16,0 0-16,0 0 16,1-1-16,-18-16 15,0 34-15,1-17 16,-1-17-16,0 17 16,18-17-16,-35 17 15,16-17-15,19 0 16,-18 0-16,17 0 15,-16 0-15,16 0 16,0 0 47,0-17-63,0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56:00.328"/>
    </inkml:context>
    <inkml:brush xml:id="br0">
      <inkml:brushProperty name="width" value="0.10583" units="cm"/>
      <inkml:brushProperty name="height" value="0.21167" units="cm"/>
      <inkml:brushProperty name="color" value="#C00000"/>
      <inkml:brushProperty name="tip" value="rectangle"/>
      <inkml:brushProperty name="rasterOp" value="maskPen"/>
      <inkml:brushProperty name="fitToCurve" value="1"/>
    </inkml:brush>
  </inkml:definitions>
  <inkml:trace contextRef="#ctx0" brushRef="#br0">0 33 0,'17'-17'0,"0"17"16,-17 0-16,17 0 15,16 0-15,-16 0 16,34-16-16,-1 16 16,1 0-16,16 0 15,17 0-15,-17 16 16,-33 1-16,0 0 16,-1-17-16,1 17 15,16 17-15,-33-18 16,50 1-16,-16 0 15,-17-17-15,16 17 16,-16-17-16,-17 0 16,-17 0-16,33 0 62,-16 0-62,33 0 16,18 0-16,-1 0 15,-33 0-15,16 0 16,1 0-16,-35 0 16,1-17-16,0 17 15,0 0 1,0-17-16,-17 17 16,33 0-16,-16-17 15,0 1-15,0 16 16,0-17-16,-1 17 15,-32 17 95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56:08.151"/>
    </inkml:context>
    <inkml:brush xml:id="br0">
      <inkml:brushProperty name="width" value="0.10583" units="cm"/>
      <inkml:brushProperty name="height" value="0.21167" units="cm"/>
      <inkml:brushProperty name="color" value="#4F6128"/>
      <inkml:brushProperty name="tip" value="rectangle"/>
      <inkml:brushProperty name="rasterOp" value="maskPen"/>
      <inkml:brushProperty name="fitToCurve" value="1"/>
    </inkml:brush>
  </inkml:definitions>
  <inkml:trace contextRef="#ctx0" brushRef="#br0">0 19 0,'0'-17'93,"33"17"-77,35 0-16,-18 0 16,1 17-16,16-17 15,-34 16-15,18 1 16,-17-17 0,16 0-16,-33 0 0,17 0 15,-18 0-15,18 0 16,0 0-16,-18-17 15,18 17-15,-17 0 16,17-16-16,-1 16 16,-16 0-16,33 0 15,-33 0-15,0 0 16,17 0-16,-17 0 16,16 0-16,-16 0 15,0 0 1,0 0-16,0 0 15,-1 0-15,18 0 16,-17 0-16,16 0 16,-16 0-16,17 0 15,0 0-15,-18 0 16,1 0-16,17 0 16,-1 0 124,-16 0-124,0 0-1,-34 16 48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56:11.765"/>
    </inkml:context>
    <inkml:brush xml:id="br0">
      <inkml:brushProperty name="width" value="0.10583" units="cm"/>
      <inkml:brushProperty name="height" value="0.21167" units="cm"/>
      <inkml:brushProperty name="color" value="#4F6128"/>
      <inkml:brushProperty name="tip" value="rectangle"/>
      <inkml:brushProperty name="rasterOp" value="maskPen"/>
      <inkml:brushProperty name="fitToCurve" value="1"/>
    </inkml:brush>
  </inkml:definitions>
  <inkml:trace contextRef="#ctx0" brushRef="#br0">543 1351 0,'-17'0'16,"0"0"-16,0 0 16,17 0-1,-17 0-15,0 0 16,0-34-16,0 1 15,-17 16-15,1 0 16,-1-16-16,0-1 16,34 0-16,-16 17 15,-18-16-15,17-1 16,-17-1-16,34 19 16,0-18-16,-16 17 15,-1 0-15,17 1 16,-17-1-16,17 17 15,0-34-15,-17 0 16,0 34-16,-16-33 16,33-1-16,-17 17 15,17-16-15,-17-1 0,0 17 16,17-16-16,-17-1 16,17 0-1,0 1 1,0 16-16,0 0 15,0 0-15,0 0 16,0 1-16,0-18 16,17 17-16,-17-17 15,17 0-15,17 17 16,-17-17-16,-1 1 16,18 16-16,0 0 15,-18 0-15,18-16 16,0 16-16,-1 0 15,-16-17-15,17 18 16,-1 16-16,-16 0 16,0-17-16,0 17 15,0-17-15,17 17 16,0 0-16,-17-17 16,17 17-16,16-17 15,-33 17-15,16-17 16,1 17-16,-17 0 15,0 0 1,0 0-16,16 0 16,-16 0-16,17 17 15,-1 0-15,1 0 16,-34-17-16,34 17 16,-1 16-16,1-16 15,0 0 1,-18 0-16,18 0 15,0-1-15,-18-16 16,18 0-16,0 17 16,-17-17-16,16 17 15,1 0-15,-1 0 16,-33 0-16,34-17 16,-34 0-1,34 16-15,-17-16 16,0 17-16,0 0 15,17-17-15,-17 17 16,16 1-16,1-18 16,-34 16-16,34-16 15,-18 17 1,-16 0-16,34 17 16,-17-17-16,0 16 15,0 1-15,16-17 0,1 16 16,-17-16-1,-17 17-15,16-17 16,1-1-16,0 18 16,0-17-16,-17 17 0,0-1 15,17-33-15,-17 34 16,17-17 0,-17 16-16,0 1 0,0 0 15,0-1-15,0 1 16,0-17-16,0-1 15,0 1-15,0 1 16,0-1-16,0 0 16,0 0-1,0-1-15,-17-16 16,17 17-16,-17 17 16,17-34-16,-17 34 15,0-18-15,17-16 16,-33 17-16,-1 17 15,17-17-15,-16-1 16,-1 1-16,0-17 16,17 17-16,1 0 15,-1-17-15,-17 17 16,17-17-16,1 0 16,-18 17-16,17-17 15,0 0-15,0 0 16,-17 0-16,17 0 15,-17 0-15,17 0 16,-16-17-16,-1 17 16,17 0-16,-16-17 15,-1 17-15,34 0 16,-17 0-16,0-17 16,1 0 15,-1 17-16,-17-17-15,17 17 16,-16-16-16,-1-1 16,17 0-16,-16 17 15,-1-17-15,34 17 16,-17 0-16,-17-17 16,34 17-16,-16-16 15,-1 16-15,17 0 16,-17-17-16,0 0 15,0 0-15,17 17 16,-16-17 0,16-16-16,-17 33 15,34 16-15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56:15.485"/>
    </inkml:context>
    <inkml:brush xml:id="br0">
      <inkml:brushProperty name="width" value="0.10583" units="cm"/>
      <inkml:brushProperty name="height" value="0.21167" units="cm"/>
      <inkml:brushProperty name="color" value="#4F6128"/>
      <inkml:brushProperty name="tip" value="rectangle"/>
      <inkml:brushProperty name="rasterOp" value="maskPen"/>
      <inkml:brushProperty name="fitToCurve" value="1"/>
    </inkml:brush>
  </inkml:definitions>
  <inkml:trace contextRef="#ctx0" brushRef="#br0">0 91 0,'16'-17'31,"-16"17"16,34 0-31,17-17-16,-35 0 15,35 17-15,-18 0 16,-16-17-16,17 17 15,0-16-15,-18 16 0,1 0 16,0 0 0,0 0-16,0 0 15,-1 0 17,1 0-17,0 0 1,0 0-16,17 0 15,-18 0-15,18 0 16,-17 0 0,0 0-16,16 0 15,-16 0-15,17 0 16,-17 0-16,16 0 16,1 0-16,-17 0 15,0 16-15,-1-16 16,-16 0-16,17 0 109,-34 0-62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5:16:13.097"/>
    </inkml:context>
    <inkml:brush xml:id="br0">
      <inkml:brushProperty name="width" value="0.10583" units="cm"/>
      <inkml:brushProperty name="height" value="0.21167" units="cm"/>
      <inkml:brushProperty name="color" value="#8DB3E2"/>
      <inkml:brushProperty name="tip" value="rectangle"/>
      <inkml:brushProperty name="rasterOp" value="maskPen"/>
      <inkml:brushProperty name="fitToCurve" value="1"/>
    </inkml:brush>
  </inkml:definitions>
  <inkml:trace contextRef="#ctx0" brushRef="#br0">0 86 0,'17'17'31,"0"-17"-31,16 0 32,-16 0-17,17-17 1,16 17-16,17-17 0,17 0 16,1 1-16,32-1 15,1 0-15,-17 17 16,-17 0-16,-33 0 15,-1 0-15,-16 0 16,-17 0-16,16 17 16,1-17-16,-17 17 15,16-17-15,1 0 16,-34 16-16,34-16 16,-1 17-16,-16 0 15,17-17-15,-18 0 16,18 0-16,0 17 15,-17-17-15,-1 0 16,18 0-16,-34 0 16,0 0-16,17 0 15,16 0-15,1 17 16,-17-17 0,17 16-16,-1-16 15,-33 0-15,34 0 16,0 0-16,-18 0 15,18 0-15,-17 0 16,16 0-16,1 0 16,-17 0-16,17 0 15,-18 0-15,18 0 16,0-16-16,-18 16 16,18 0-16,-17 0 15,0 0 1,0-17-16,-17 17 15,16 0-15,1 0 16,0 0-16,0 0 16,17 0-16,-18 0 15,18 0-15,0 17 16,-18-17-16,18 0 16,-17 0-16,17 0 15,-1 0-15,-16 0 16,0 0-16,0 0 15,-1 0-15,1 0 16,0 0-16,0 16 16,17-16-16,-18 0 15,18 17-15,-17-17 16,17 0-16,-1 0 16,-16 0-16,17 0 15,-18 0-15,1 0 16,0 0-16,0 0 15,0 0-15,0 0 16,-1 0-16,18 0 16,0 0-16,-18 0 15,18 0-15,-17 0 16,0 0-16,16 0 16,-16 0 15,0 0-31,-17 0 15,17 17-15,0-17 16,0 0-16,-1 0 16,-32 0 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23:49.532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524 952 0,'-35'17'62,"18"0"-46,17 0-16,-35-17 16,1 0-16,16 0 15,-16 0-15,17 0 16,-18 0-16,-17-17 16,18 17-16,-1 0 15,1 0-15,16-17 16,-16 17-16,16-35 15,1 35-15,17-34 16,0 34-16,-17-35 16,0 18-16,-1 0 15,18-1-15,0 1 16,0 0 0,0 0-16,0-1 15,0 1-15,0 0 0,0-18 16,0 18-16,18 0 15,-18-18-15,0 18 16,0-18 0,0 1-16,17 34 0,0-35 15,0 18-15,-17 17 16,0-35-16,0 1 16,18 34-16,-1-35 15,-17 18-15,35-18 16,-35 1-16,17-1 15,0 18-15,0 0 16,18-18-16,-35 18 16,35-18-1,-18 35-15,-17-17 16,34 0-16,-16-1 16,-18 18-16,34 0 15,-17 0-15,1-17 16,16 17-16,-16-17 15,16 0-15,1 17 16,-18 0-16,18-18 16,-1 18-16,-17 0 15,18 0-15,-18 0 16,18 0-16,-1 18 16,-16-1-16,16 0 15,1 0-15,-18 1 16,0-1-16,1 0 15,16 1-15,-34 16 16,17-34-16,1 35 16,-18-18-16,17 0 15,-17 1-15,0-1 16,17 17-16,-17 1 16,18-35-16,-18 34 15,0-16-15,0-18 16,0 34-16,-18-16 15,1 16-15,0 1 16,-1-1-16,1-16 16,0 16-16,-18-17 15,18 18-15,17-35 16,-17 34-16,-18-16 16,1-1-16,16-17 15,-16 17-15,-1 1 16,18-1-16,-18 0 15,1 0-15,34-17 16,-17 18-16,-1-18 16,1 17-16,17 0 31,0-17 0,-17 18-31,17-1 16,-18-17-16,18 0 15,-17 0 32,0-17-31,0-1-16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5:16:17.915"/>
    </inkml:context>
    <inkml:brush xml:id="br0">
      <inkml:brushProperty name="width" value="0.10583" units="cm"/>
      <inkml:brushProperty name="height" value="0.21167" units="cm"/>
      <inkml:brushProperty name="color" value="#8DB3E2"/>
      <inkml:brushProperty name="tip" value="rectangle"/>
      <inkml:brushProperty name="rasterOp" value="maskPen"/>
      <inkml:brushProperty name="fitToCurve" value="1"/>
    </inkml:brush>
  </inkml:definitions>
  <inkml:trace contextRef="#ctx0" brushRef="#br0">861 1252 0,'17'0'31,"-17"-17"79,0 0-95,0 0 1,-17 17-1,17-17 1,0 0 0,-17 17-1,0-16-15,1 16 16,16-17-16,-17 0 16,0 0-16,0-16 15,0 16-15,1 0 16,-18-17-16,34 17 15,-17 17 1,0-16-16,0-1 16,1 0-1,-1 17-15,-17-17 16,0-17-16,1 18 16,16-1-16,-17 17 0,1 0 15,16-17-15,0 17 16,0-17-1,0 17-15,1-17 16,-18 17-16,17-16 0,-16-1 16,16 0-16,0 0 15,-17 17-15,1-17 16,33 0-16,-34 1 16,17 16-16,17-17 15,-17 17-15,0 0 16,17-17-1,-16 0 1,16 17-16,0 0 16,0-17-16,-17-16 15,0 16-15,17-17 16,0 17-16,-17 1 16,17-18-16,0 17 15,0-17-15,0 1 16,0 33-16,0-34 15,0 17-15,0-16 16,0 16-16,0 0 16,0 0-1,0 0-15,17 17 16,0-16-16,0-18 16,-17 34-16,33-34 15,1 18-15,-34-1 16,34 0-16,16-17 15,-33 17-15,17 1 16,-1-1-16,-16 17 16,0 0-16,0 0 15,-1 0-15,1 0 16,0 0-16,-17 0 16,34 0-1,-1 0-15,-16 0 16,0 0-16,0 0 15,16 17 17,52 67-17,-52-67 1,-16 16-16,0-16 16,-17-17-16,17 17 15,0 0-15,-17-1 16,16-16-1,-16 17 1,17 0-16,0-17 16,-17 34-16,0-17 15,17-1-15,0 1 16,-1 0-16,-16-17 16,17 17-16,-17 0 15,34-1-15,-34 1 16,0 0-1,0-17-15,17 17 16,-17 0-16,17 0 16,-1-1-16,-16 1 15,0 0 1,17 0-16,-17 0 16,0 0-1,0-17-15,0 33 0,0-16 16,0 0-1,17 16-15,-17-33 16,0 17 0,0 17-16,0-17 15,-17 0 1,17-17-16,0 33 16,-17-16-16,17 0 15,0 0-15,0-1 16,-16-16-16,16 17 15,-17-17-15,17 17 16,-17 0 31,0 0 0,0-17-16,17 17-31,-17-17 16,-16 0-16,33 0 15,-17 0 1,0 0-16,0 0 0,-16 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5:16:27.803"/>
    </inkml:context>
    <inkml:brush xml:id="br0">
      <inkml:brushProperty name="width" value="0.10583" units="cm"/>
      <inkml:brushProperty name="height" value="0.21167" units="cm"/>
      <inkml:brushProperty name="color" value="#E36C09"/>
      <inkml:brushProperty name="tip" value="rectangle"/>
      <inkml:brushProperty name="rasterOp" value="maskPen"/>
      <inkml:brushProperty name="fitToCurve" value="1"/>
    </inkml:brush>
  </inkml:definitions>
  <inkml:trace contextRef="#ctx0" brushRef="#br0">0 251 0,'16'-17'32,"1"17"-17,51-17-15,32-33 16,18 33-16,0 0 16,0-17-16,-17 17 15,-17-16-15,34 16 16,-51 17-16,17-17 15,-17 17-15,17 0 16,0 0-16,1 0 16,-1 0-16,0 0 15,17 0-15,-68 0 16,35 0-16,-35 0 16,1 17-16,16-17 15,-16 17-15,0-17 16,16 0-16,-16 0 15,-1 17-15,1-17 16,0 0-16,-18 0 16,35 0-16,-1 0 15,-16 0-15,0 0 16,-18 0-16,1 0 16,17 0-16,-17 0 15,16 0-15,-16 0 16,17 0-16,0 0 15,-18 0-15,35 0 16,-18 16-16,-16-16 16,17 0-16,-17 0 0,33 0 15,-16 0-15,-17 17 16,16-17 0,1 0-16,-17 0 0,16 17 15,-16-17-15,17 0 16,0 0-16,-18 0 15,1 0-15,0 0 16,0 0 0,0 0-1,-1 0-15,1 0 16,17 0-16,-17 0 16,16 0-16,-16 0 15,0 0 126,0 0-141,0 0 15,-17 0-15,16 0 16,1 0 0,0 17-16,17-17 15,-1 17-15,-16-17 16,17 0-16,-17 0 16,0 0-16,16 0 15,-33 0 157,0-17-94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5:16:31.393"/>
    </inkml:context>
    <inkml:brush xml:id="br0">
      <inkml:brushProperty name="width" value="0.10583" units="cm"/>
      <inkml:brushProperty name="height" value="0.21167" units="cm"/>
      <inkml:brushProperty name="color" value="#E36C09"/>
      <inkml:brushProperty name="tip" value="rectangle"/>
      <inkml:brushProperty name="rasterOp" value="maskPen"/>
      <inkml:brushProperty name="fitToCurve" value="1"/>
    </inkml:brush>
  </inkml:definitions>
  <inkml:trace contextRef="#ctx0" brushRef="#br0">689 1381 0,'16'17'47,"-49"-17"-32,-1 17-15,17 0 16,-16-17-16,16 0 15,0 0-15,-17 0 16,34 0-16,-16-17 16,-18 17-16,17-17 15,-16 17-15,16 0 16,0 0 0,0-17 15,17 17-31,-17-17 15,0 17-15,1-17 16,16 1-16,-17-1 16,-17 17-16,34 0 15,-17-17-15,17 0 16,-17 17-16,17-33 16,-16-1-16,-1 17 15,0-17-15,0 1 16,-16-1-16,16 17 15,17-16-15,-34-1 16,17 0-16,17 18 16,-17-18-16,1 0 15,-1 17-15,17-16 16,0-1-16,0 17 16,0-33-16,0 33 15,0-17-15,0 1 16,0 16-16,0-17 15,0 1-15,0-1 16,0-16-16,0 33 16,0-17-16,17 0 0,-1 18 15,-16-18 1,17 0-16,0 18 16,0-18-16,0 0 0,0 1 15,-1 16-15,1 0 16,0-17-16,-17 34 15,17-16-15,0-1 16,-1 0-16,18 0 16,-17 17-1,17-17-15,-1 0 16,1 1-16,-17 16 16,16 0-16,-16 0 15,0-17-15,0 17 16,0 0-1,-1 17 1,1-1-16,0 18 16,0-17-16,17 0 15,-1 16-15,-16-16 16,17 17-16,-1-1 16,1-33-16,-17 34 15,0-17-15,16 0 16,-16 16-16,-17 1 15,17 0-15,0-18 16,0 18-16,-1 0 16,1-17-16,-17 16 15,0 1-15,0 0 16,0-18 0,0 18-16,17 0 15,-17-18-15,0 18 16,0 0-16,0-17 15,0 16-15,0-16 16,0 17-16,0-1 16,0-16-16,0 17 15,0-17-15,0 16 16,0 1-16,0-17 16,0 16-16,0-16 15,0 17-15,0-17 16,0-1-16,0 18 15,0-34-15,0 17 16,0 17-16,0-1 16,0-16-1,0-17-15,0 17 16,0 0 0,-17-1-16,17 18 15,-33-17-15,16 0 16,17 0-1,0-17-15,-17 16 0,0-16 16,0 0 15,0-16-15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08:13.595"/>
    </inkml:context>
    <inkml:brush xml:id="br0">
      <inkml:brushProperty name="width" value="0.29167" units="cm"/>
      <inkml:brushProperty name="height" value="0.58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57 0,'17'-17'16,"0"17"0,35-17-16,0 0 15,-17 17-15,17 0 16,-35 0-16,17 0 15,-16 0-15,-18 0 16,17 0-16,17 0 16,-16 0-16,16 0 15,35 17-15,-17-17 16,0 0-16,35 0 16,-36 0-16,-33 0 15,16 0-15,-17 0 16,-17 0-16,18 0 31,-1 0-15,-17 0-1,35 0-15,-1 0 16,-17 17-16,18-17 16,0 17-16,-18 1 15,17-18-15,-16 0 16,-18 0-16,17 17 15,0-17-15,0 0 16,1 0-16,-1 0 16,-17 0-16,17 0 15,1 0-15,-1 0 16,0 0-16,18 0 16,-35 0-16,17 0 15,0 0-15,1 0 16,-36 0 140,-16-17-156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08:15.307"/>
    </inkml:context>
    <inkml:brush xml:id="br0">
      <inkml:brushProperty name="width" value="0.29167" units="cm"/>
      <inkml:brushProperty name="height" value="0.58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73 0,'0'-17'47,"51"17"-31,-16 0-16,17 0 0,17-17 15,-35 17 1,1 0-16,-18 0 16,18 0-16,-18 0 15,0 0-15,18 0 0,-35 0 16,17 0-16,1 0 31,-18-18-15,34 18-16,1 0 15,-18 0-15,17 0 16,18 0-16,0 0 0,-17 0 16,-18 0-16,18 0 15,-18 0-15,-17-17 31,17 17 1,0 0-17,1 0-15,-1 0 16,18 0-16,-18 0 62,0 0-46,-34 0 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09:19.541"/>
    </inkml:context>
    <inkml:brush xml:id="br0">
      <inkml:brushProperty name="width" value="0.33333" units="cm"/>
      <inkml:brushProperty name="height" value="0.66667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 0 0,'18'17'47,"-1"1"-32,-17-1-15,35 0 16,-18-17-16,17 0 16,1 0-16,-18 0 15,18 0-15,-18 0 16,18 0-16,-1 0 15,-34 0-15,17 0 16,1 0-16,-1 0 16,0 0-16,1 0 15,-1 0-15,0 0 16,0 0-16,1 0 16,-1 0-16,0 0 15,-17 0-15,18 0 16,-1 0 15,0 0 110,-17-17-94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09:21.341"/>
    </inkml:context>
    <inkml:brush xml:id="br0">
      <inkml:brushProperty name="width" value="0.33333" units="cm"/>
      <inkml:brushProperty name="height" value="0.66667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 0 0,'0'-17'47,"17"34"-47,18-17 15,0 18-15,-18-1 16,35-17-16,0 17 16,17-17-16,-35 18 15,18-1-15,17-17 16,0 17-16,18 0 16,16 1-16,-68-1 15,34 18-15,-17-18 16,-18-17-16,-16 0 15,16 0 1,-16 0-16,-1 17 16,0-17-16,0 0 15,1 0-15,-1 0 16,0 0-16,0 0 0,1 0 16,-1 0-16,0 0 15,1 0-15,-18-17 47,17 17-31,0 0-16,-17-17 15,0-1 1,17 1-16,1 0 16,-1-1-1,-17 18-15,0-17 16,17 17-1,-34 17 110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09:24.599"/>
    </inkml:context>
    <inkml:brush xml:id="br0">
      <inkml:brushProperty name="width" value="0.33333" units="cm"/>
      <inkml:brushProperty name="height" value="0.6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0-1 0,'17'0'63,"69"0"-63,70 0 31,-18 17-31,18-17 0,16 0 16,-33 0-16,-1 0 15,-17 0-15,0 0 16,0 17-16,0-17 16,-52 18-16,-52-18 15,18 0-15,-1 17 16,-34-17-16,17 0 16,1 0-16,-1 0 15,0 0 1,0 0-16,1 0 15,16 0-15,1 0 16,-18 0 0,18 0-16,-18 0 15,-17 0-15,17 0 16,1 0 78,-1-17-79,0 17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09:26.419"/>
    </inkml:context>
    <inkml:brush xml:id="br0">
      <inkml:brushProperty name="width" value="0.33333" units="cm"/>
      <inkml:brushProperty name="height" value="0.6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77 0,'17'-17'31,"-17"17"0,35 17-31,-1-17 16,-16 0-16,16 17 15,-16-17-15,-1 0 16,17 0-16,-16 0 16,16 0-16,-16 0 15,16-17-15,35 17 16,-17 0-16,0-17 16,0 17-16,-18 0 15,-16-18-15,-1 18 16,0 0-16,-17 0 15,17 0 32,1-17-31,-1 17-16,0 0 0,18 0 16,-18 0-16,18 0 15,-1-17-15,-17 17 16,18 0-16,0 0 15,-18 0-15,17 0 0,-16 0 16,16 0-16,1 0 16,-18 0-1,18 0-15,-18 0 32,0 0-32,0 0 15,-17 0 1,18 0-16,-1 0 0,18 0 15,-1 0 1,-34 0-16,35 0 16,-18 0-1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09:28.876"/>
    </inkml:context>
    <inkml:brush xml:id="br0">
      <inkml:brushProperty name="width" value="0.33333" units="cm"/>
      <inkml:brushProperty name="height" value="0.66667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0 127 0,'34'0'0,"-16"-18"31,33 1-15,-16-17-16,0 34 16,16-18-16,18 1 15,1 0-15,-36 17 31,53 0-31,-53 0 0,53 0 0,-53 0 16,35 0-16,-34 17 16,17-17-16,-35 0 15,17 0-15,-16 0 32,-1 17-32,0-17 0,18 0 15,-18 0 1,0 0-16,18 0 15,-18 0-15,18 0 0,-35 18 16,17-18 0,-17 0 62,35 0-63,-1 0-15,-17 0 0,18 0 0,-18 0 0,1 0 16,-1 0-16,-17 0 16,17-18-16,18 18 15,-18 0-15,0-17 16,1 17-16,-36 17 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23:51.701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0 121 0,'17'0'94,"18"-17"-78,17 0-16,17 17 15,-17-18-15,17 1 16,-35 0-16,1 17 16,-18 0-16,1 0 15,-1 0 1,0 0 46,0 0-46,1-17-16,-1 17 16,17 0-16,-16 0 15,-1 0 1,0 0-16,1 0 15,-1 0-15,0 0 16,18 0 0,-1 0-16,-16 0 15,16 0-15,-17 0 0,1 0 16,16 0-16,-16 0 16,16 0-16,-17-18 15,18 18 1,-18 0-16,0 0 15,18 0-15,-35 18 16,35-18-16,-18 17 16,17-17-1,-16 0-15,16 0 16,1 0-16,-18 0 16,18 17-16,-1-17 15,-34 17-15,35 1 16,-18-18-16,18 0 15,-18 0 1,-17-18 47,0 1-48,0-17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09:30.947"/>
    </inkml:context>
    <inkml:brush xml:id="br0">
      <inkml:brushProperty name="width" value="0.33333" units="cm"/>
      <inkml:brushProperty name="height" value="0.66667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1 129 0,'18'-17'47,"16"17"-31,1-17-1,-1 0-15,18-1 16,-17 1-16,-1 0 16,-16-1-16,-1 18 15,0 0 1,-17 0 0,17 0-16,1 0 15,-1 0 1,0 0-1,1 0-15,-1 0 16,-17 0-16,17 0 16,0 0-1,1 0 1,-1 18 0,-17-1 15,17-17-31,-17 17 15,18-17 1,-1 0-16,0 0 16,0 18-1,1-18 17,-1 0 61,0 0-77,-34-18 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09:54.982"/>
    </inkml:context>
    <inkml:brush xml:id="br0">
      <inkml:brushProperty name="width" value="0.41667" units="cm"/>
      <inkml:brushProperty name="height" value="0.83333" units="cm"/>
      <inkml:brushProperty name="color" value="#E5B9B7"/>
      <inkml:brushProperty name="tip" value="rectangle"/>
      <inkml:brushProperty name="rasterOp" value="maskPen"/>
      <inkml:brushProperty name="fitToCurve" value="1"/>
    </inkml:brush>
  </inkml:definitions>
  <inkml:trace contextRef="#ctx0" brushRef="#br0">-1 226 0,'0'-34'46,"69"34"-30,17 0-16,18 0 16,86 0-1,-17 0-15,0 0 0,-35 0 16,35 0-16,-1-18 16,-51 1-16,0 17 15,0-17-15,-69 17 16,-35 0-16,1 0 15,-1 0 32,17 0-31,1 0 0,0 0-16,-1 0 15,18-18-15,-17 1 16,-1 17-16,18-17 15,-35 0-15,18 17 0,-1-18 16,-16 18 0,16 0-16,-17 0 15,35-17-15,-17 17 16,34-17-16,-34 17 0,-1 0 16,1-17-16,-18 17 15,17 0-15,-16 0 16,-1 0-1,18 0-15,-18 0 0,17 0 16,-16 0-16,-18 0 16,17 0-16,0 0 15,-17 17 17,18 0 14,-1-17-30,0 0 0,-34-17 93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09:56.529"/>
    </inkml:context>
    <inkml:brush xml:id="br0">
      <inkml:brushProperty name="width" value="0.41667" units="cm"/>
      <inkml:brushProperty name="height" value="0.83333" units="cm"/>
      <inkml:brushProperty name="color" value="#E5B9B7"/>
      <inkml:brushProperty name="tip" value="rectangle"/>
      <inkml:brushProperty name="rasterOp" value="maskPen"/>
      <inkml:brushProperty name="fitToCurve" value="1"/>
    </inkml:brush>
  </inkml:definitions>
  <inkml:trace contextRef="#ctx0" brushRef="#br0">-1 6 0,'17'0'47,"0"0"-47,52 18 16,0-18-16,-17 0 16,35 0-16,34-18 15,-35 18-15,18 0 16,-1 0-1,0 0-15,1 0 0,-70 0 0,18 0 16,-17 0 0,-18 18-16,18-18 0,-18 0 15,0 18 32,0-18-47,1 0 16,-1 0-16,0 17 15,0-17-15,1 0 16,-1 0-16,18 0 16,-18 18-16,17-18 15,-16 0 1,-18 0-16,17 0 16,18 0-16,-35 18 15,17-18-15,17 0 16,-34 0-16,35 0 15,-18 0-15,18 0 16,-53 0 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18:15.431"/>
    </inkml:context>
    <inkml:brush xml:id="br0">
      <inkml:brushProperty name="width" value="0.10583" units="cm"/>
      <inkml:brushProperty name="height" value="0.211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5197 0 0,'-17'0'0,"-16"17"15,16-17-15,-34 17 16,1-17-16,-17 16 16,-18 1-16,-32 0 15,-1 0-15,-17-17 16,-16 0-16,33 0 15,17 0-15,-16 0 16,-1 0-16,0 0 16,0-17-16,1 17 15,16 0-15,-17 0 16,34 0-16,0 0 16,16 0-16,1 17 15,0-17-15,16 17 16,18-17-16,-1 0 15,17 0-15,-16-17 16,-1 17-16,0 0 16,1 0-16,-18 0 15,34 0-15,-33 0 16,33 0-16,-33 0 16,-1 0-16,34 0 15,-50 0-15,17 0 16,-18-17-16,35 17 15,-35 0-15,18 17 16,-17-17-16,50 0 16,-17 0-16,17 0 15,-16 0-15,-1 0 16,17 0-16,-16 0 0,16 0 16,-17 0-16,0 0 15,18 0-15,-18 0 16,0 0-16,1 0 15,-18 0-15,1 0 16,-17 0-16,16 17 16,-16-17-16,16 0 15,1 0-15,-1 0 16,35 0-16,-18 0 16,0 0-16,17 17 15,-16-17-15,-1 0 16,17 16-16,-16-16 15,-1 17-15,17 0 16,-16 0-16,-1 16 16,0-16-16,1 17 15,-1-17-15,-16 16 16,16-16-16,0 0 16,1 0-16,-1-17 15,17 17-15,-16-17 16,-1 16-16,17 1 15,-17 17-15,1 0 16,-1-18-16,1 18 0,16 0 16,-17-17-16,0-1 15,1 1-15,16 0 16,-17 17 0,1-18-16,16 18 0,17-34 15,-34 34-15,34-1 16,-33-16-16,16 17 15,17-1-15,0-16 16,-17 17-16,17 16 16,-17-33-16,17 34 15,0-18-15,0-16 16,0 17-16,0-17 16,0 33-16,0 1 15,0 16-15,0-34 16,0 35-16,17-1 15,-17-33-15,17-1 16,-17 1-16,0-17 16,0 16-16,0 18 15,0-17-15,17-1 16,-1 34-16,-16-16 16,0-1-16,17-16 15,-17 16-15,17-16 16,0 0-16,-17-1 15,17-16-15,-17 17 16,0 0-16,16-18 16,-16 18-16,0 0 15,0-18-15,0 18 16,17 0-16,-17-17 16,0 16-16,0-16 15,0 17-15,0-1 16,0 1-16,0 0 15,0-1-15,-17 18 16,17-18-16,-16-16 16,16 17-16,-17-1 15,17-16-15,-17 17 16,17 0-16,0-18 16,0 18-16,-17 0 15,17-18-15,0 18 16,0-17-16,-17 17 15,17-1 1,0-16-16,0 17 16,0-1-16,0-16 15,0 17-15,17-17 16,-17 16-16,0 1 0,17 0 16,-17-18-1,0-16-15,0 17 16,0 0-16,0 0 15,0 0-15,17 16 16,-17-16-16,0 17 16,0-34-16,0 33 15,0-16 1,0 17 0,17 0-16,-17-18 15,0 18-15,16 0 16,-16-18-16,17 18 15,0 0-15,17-17 16,-17 16-16,-1 1 16,1-1-16,0-16 15,-17 17-15,17 0 16,0-18-16,0 18 16,-1 0-16,-16-18 15,17 18-15,-17 0 16,0-17-16,0 16 15,17 1-15,-17-17 16,17 16-16,-17-16 16,17-17-16,-17 34 15,0-17-15,16-17 0,-16 16 16,0 1-16,0 0 16,0 17-1,17-1-15,-17 1 16,0 0-16,0-18 0,17 18 15,-17 0-15,0-17 16,0 16-16,0 1 16,0-17-16,0 0 15,0-1-15,0 18 16,0 0-16,0-18 16,0 18-16,-17 0 15,17-1 1,0-16-16,0 17 15,0-17-15,0 16 16,0 1-16,0 0 16,0-1-16,0 1 15,0-17-15,-17 16 16,17-16-16,0 0 16,0 0-16,0 0 15,0 16-15,-16 1 16,16-17-16,0 0 15,-17-1-15,17-16 16,0 34-16,0-17 16,-17-17-1,17 17-15,0-1 16,0-16-16,0 17 0,0 0 16,0 0-1,0 0 1,0 0-16,0-1 15,0 1 1,0 0-16,0 0 16,0 0-16,0 0 15,0-17 1,0 16 0,17 1-1,-17 0 1,17 17-16,-1-34 15,-16 16-15,0 1 16,17-17-16,-17 17 0,17 0 0,-17 0 31,0 0-31,0-1 16,0 1-16,0 0 0,17 17 16,-17-34-16,0 33 15,0-16-15,17 0 16,-17 17-16,0-18 15,17 18-15,-17 0 16,16-17-16,-16 16 16,17 1-16,-17-17 15,0-1-15,0 1 16,0 0-16,0 17 16,0-17-16,17 16 15,-17 1-15,0-17 16,0-1-16,0 1 15,0 0-15,17 0 16,-17 0-16,0 0 16,0-1-16,0-16 15,0 17-15,17 17 16,-17-17 0,0 16-16,16-33 15,1 17-15,-17 17 16,17-34-16,17 0 15,-1 33-15,-16-16 16,34 17-16,-18 0 16,18-18-16,-34 1 15,16-17-15,1 17 16,-17 0-16,16 16 16,18 1-16,-1 0 15,1-17-15,-18-1 16,18 18-16,-1-17 15,-16 16-15,-17-16 16,16 0-16,1-17 16,-17 0-16,17 0 15,-1 17-15,1-17 16,16 0-16,34 17 16,17 0-16,17 33 15,-34-16-15,51 16 16,-18-16-16,-49-17 15,-18-17-15,34 0 16,17 0-16,-50-17 16,50 0-16,-17 0 15,-17-16-15,0 16 16,1 0-16,-18 0 16,1 17-16,16-34 15,-17 18-15,18-1 0,33 0 16,-17 0-16,17 0 15,16 0-15,-33-16 16,1 16 0,15 0-16,-32 17 0,16-17 15,-34 1-15,-16 16 16,33-17-16,0 17 16,1-17-16,-18 0 15,68 0-15,0 0 16,-1 17-16,1-16 15,-17-1-15,17 0 16,-17 17-16,0-17 16,-17 17-16,17-50 15,0 50-15,0 0 16,-17-17-16,34 17 16,-1-17-16,1 0 15,0 17-15,-17 0 16,16 0-16,1 0 15,0 0 1,0 17-16,-1-17 16,1 17-16,-34 0 15,0-17-15,0 0 16,-16 0-16,-1 0 0,0 0 16,-16 0-16,16 0 15,0-17-15,1 17 16,-35-17-16,51 0 15,-16 0-15,16 17 16,17 0-16,16-16 16,-32-1-16,16-17 15,-17 0-15,17-16 16,-34 16-16,-17 1 16,18-1-16,-18 34 15,-16-34-15,16 1 16,-16-1-16,16 1 15,-16-1 1,-17 17-16,16-17 16,1 1-16,0-1 0,-1-16 15,1 16-15,-17 0 16,16-16-16,1-1 16,0 35-16,-1-35 15,-16 18-15,17-1 16,-1 0-16,1 1 15,0-1-15,-1-16 16,-16-1-16,17 1 16,-1-18-16,1 35 15,0-35-15,-1-33 16,18 1-16,-18 15 16,1-49-16,0 67 15,-1-51-15,1 0 0,-17 0 16,-17 1-1,17-1-15,0 0 16,33 0-16,-50 1 16,17-1-16,-17 34 0,0-34 15,0 17-15,0-17 16,0 1 0,-17-1-16,0 0 0,0 0 15,-33 1-15,33-1 16,0 0-16,0 0 15,1 17-15,-18 17 16,17-17-16,0-16 16,0-1-16,17 34 15,-16 0-15,-1-17 16,0 50-16,0-50 16,0 34-16,-16-17 15,-18-17-15,18 34 16,-51-68-16,50 51 15,-50 0-15,50 17 16,-33-34-16,-17 33 16,33 18-16,1 0 15,-1 16-15,18-17 16,-18 18-16,1 16 16,16-17-16,17 34 15,-50-17-15,0 1 16,-34-35-16,17 34 15,-17 1-15,-17-18 16,0-17-16,17 18 16,34 16-16,-17 0 15,-34 0-15,34 1 16,-17 16-16,51 0 16,-34 0-16,16-17 15,-16 17-15,17-17 16,0 17-1,-17-17-15,-34 0 16,51 0-16,-18 1 0,-16 16 0,1 0 31,32 0-31,-16 0 0,17 0 16,-17-17-16,17 17 16,33 0-16,-17 0 15,1 0-15,-1 17 16,-49-1-16,32 1 15,-16 0-15,34-17 16,-18 0-16,52 0 0,-18 0 16,17 0-16,17 0 15,-34 0-15,18 17 16,-18-17-16,0 0 16,18 0-16,-18 17 15,0 0-15,17-17 16,-16 0-16,-1 0 15,17 0 1,-16 0-16,16 0 0,-34 0 16,1 0-16,16 16 15,-16-16-15,16 0 16,17 0-16,1 0 16,-18 0-16,17-16 15,-17-1-15,1 17 16,16-17-16,-17 17 15,1 0-15,16 0 16,-17 0-16,17 0 16,-16 0-16,16 0 15,17 0 1,-17 0-16,0 0 0,0-17 16,17 0-1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18:16.103"/>
    </inkml:context>
    <inkml:brush xml:id="br0">
      <inkml:brushProperty name="width" value="0.10583" units="cm"/>
      <inkml:brushProperty name="height" value="0.211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14:04.448"/>
    </inkml:context>
    <inkml:brush xml:id="br0">
      <inkml:brushProperty name="width" value="0.10583" units="cm"/>
      <inkml:brushProperty name="height" value="0.211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3118 118 0,'-17'17'15,"-17"-1"-15,-50 18 16,-34 17-16,1-35 16,-68-16-1,16 0-15,1 0 16,-50-33-16,16-1 15,33-16-15,-16 33 16,68 0-16,16 17 16,17 0-16,33 0 0,1 0 15,-18 0 1,18 17-16,16-17 16,1 0-16,16 0 0,-17 0 15,17 17-15,-16-17 16,-18 0-1,1 0-15,16 16 16,1 1-16,-18-17 0,1 17 16,-1 0-16,1 0 15,-1 0 1,-16 16-16,50-16 16,-17 17-16,1-18 15,-1 18-15,1 0 16,16-1-16,-17-16 15,0 17-15,1 0 16,33-1-16,0 1 16,0-1-16,0 1 15,0-17-15,0 33 16,0 1-16,0-18 16,0 1-16,0 17 15,0-35-15,0 18 16,17-17-16,-17 17 15,16-1-15,1-16 16,0 17-16,0-1 0,-17-16 16,17 17-16,-17-1 15,0-16 1,0 34-16,0-18 0,0-16 16,0 17-16,17-1 15,-17-16-15,16 17 16,1-1-16,0-16 15,17 17-15,-18 0 16,1-1-16,17-16 16,-17 17-16,0 16 15,16-16-15,-16-1 16,17 35-16,-1 16 16,18-17-16,-18 0 15,-16-16-15,17-17 0,0-1 16,-1 1-16,1-1 15,-17 1 1,-1-17-16,18 17 0,0-1 16,-1 1-16,-16-17 15,17 16-15,0 1 16,-1-17 0,-16 0-16,17-1 0,-1-16 15,18 17-15,-34 17 16,16-17-16,1 16 15,-1-16 1,-16 17-16,17-1 0,0-16 16,-1 17-16,-16-17 15,34-17-15,-18 17 16,18-1-16,-18 1 16,35 0-16,-1 0 15,0 16-15,0 1 16,1 0-16,33 16 15,16-16-15,35 0 16,-35-1-16,52-33 16,-35 0-16,18 0 15,16 0-15,-34 0 16,18 0-16,-18 17 16,-16 0-16,0-17 15,0 0-15,-1 0 16,1-17-16,0-33 15,0 16-15,-1 0 16,1 1-16,-51-1 16,51 17-16,-17-17 15,17 18-15,0-1 16,-1-17-16,1 1 16,17-1-16,-18-17 15,52 18-15,-1-18 16,-17 18-16,-33-18 15,17 18-15,-18-18 16,1 17-16,0 1 16,-17-18-16,-34 18 15,34-1-15,-17 0 16,51-33-16,16 0 16,-67 33-16,51 1 15,-18-18-15,-49 17 16,-1 1-16,-17-1 15,1 1-15,-17-1 16,16 17-16,0-17 16,-16-16-16,0 0 15,16-18-15,-16-33 16,0 17-16,16-17 16,-16 0-16,-18 17 15,1-17-15,-17 17 16,-17 0-16,1 17 0,-18-34 31,0 34-31,1-1 16,-1 35-16,-16-1 15,-1 17-15,-16 0 0,-17-33 16,-34 16-16,-17 17 16,18-33-16,-1 33 15,0-16-15,0-18 0,1 17 16,-18 1-16,17-1 15,1 17-15,-1 1 16,0-1 0,0 0-16,17 17 0,-50 0 15,16 0-15,-16 17 16,33-17-16,17 0 16,17 0-16,-17 0 15,17 17-15,-33-17 16,32 0-16,-32 0 15,-1-17-15,0 17 16,0-17-16,17 17 16,-16 0-16,-1 0 15,34 0-15,-34 0 16,34 17-16,-17 0 16,17-1-16,34 1 15,-35 0-15,35-17 16,16 0-16,-16 0 15,-17 0-15,16-17 16,-33 0-16,67 1 16,-16-1-16,-1 0 15,0 17-15,17-17 16,1 17-16,-1-17 16,17 34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5:34:32.696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0,'17'0'63,"33"17"-63,51 0 16,17-1-16,33 1 15,18-17-15,49 17 16,-33 17-16,0-17 15,17-17-15,-34 16 16,17 18-16,-50-34 16,-17 0-16,-34 0 15,-17 0-15,-50 0 16,17 0-16,-18 0 16,18 0-16,17 0 15,-18-17-15,1 17 16,16-17-16,-16 17 15,33 0-15,1-16 16,16-1-16,-17 0 0,-17 17 16,-16-17-16,0 0 15,-1 0-15,1 17 16,0-33 0,-18 33-16,18-17 0,-17 17 15,17 0-15,-18 0 16,1 0-16,17 0 15,-1 17-15,-16 0 16,34-1-16,16-16 16,0 17-16,-16 0 15,83 17-15,-16-1 16,0 1-16,-34-34 16,0 17-16,17 0 15,-34 16-15,-16-16 16,-34 0-16,16-17 15,1 0-15,-1 0 16,-16 0 0,0 0-16,17 0 15,-17 0 1,-1 0-16,-16-17 31,-16 17-15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5:34:43.658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60 0,'16'17'141,"1"-17"-125,0 0-1,0 0-15,0 0 16,-1 0-16,18 0 15,-17 0-15,0 0 16,16 0-16,-16 0 16,0 0-16,17 0 15,-17 0 1,-1 0 0,1 0-16,0 0 15,17 0 1,-1 0-1,-33 0-15,34 0 0,0 16 16,-34-16 0,33 0-16,-16 0 15,0 0-15,16 17 16,-16-17-16,17 0 16,0 0-16,-18 17 15,18-17-15,0 0 16,-17 0-16,16 0 15,-16 0-15,17 0 16,-1 0-16,-16 0 16,17 0-16,-17 0 15,16 0-15,1 17 16,-17-17-16,16 0 16,1 17-16,-17-17 15,16 0-15,-16 0 16,0 0-16,17 0 15,-17 0-15,16 0 16,-33 0-16,34 0 16,-1 0-16,-33 0 0,34 0 15,-17 0 1,17 0-16,-18 0 16,1 0-16,17-17 15,-17 17-15,-17 0 0,33 0 16,-16 0-16,17 0 15,-1-17 1,-16 17 0,17 0-16,-17-17 0,16 17 15,1 0-15,-34 0 16,34-17-16,-18 17 16,1 0-16,0 0 15,0 0-15,17 0 16,-1 0-16,-16 0 15,17 0-15,-18 0 16,18 0-16,0 0 16,-17 0-16,16 0 15,1-16-15,-17 16 16,16 0-16,1-17 16,-17 0-16,16 0 15,1 17-15,-17 0 16,0-17-16,-34 51 78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5:34:45.114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0 201 0,'135'-50'0,"-17"16"15,-34 18-15,17-35 16,-17 34-16,17 0 16,-34 17-16,-17 0 15,-16 0-15,-17 0 16,17 17-16,-18-17 16,1 0-16,-17 0 15,17 17-15,17-17 16,-18 0-16,18 0 15,33 0-15,-33 0 16,33 0-16,17 0 16,1 0-16,-18 0 15,34 0-15,-34 0 16,34-17-16,17 17 0,-1 0 16,18 0-1,16 0-15,-16 0 16,-17 0-16,0 0 15,-18 0-15,-32 0 0,16 0 16,-51 0-16,1 0 16,0 0-1,-1 0-15,-16 0 16,0 0-16,0 0 0,0 0 16,0 0-16,-1 0 15,1 0 1,0 0-1,-17 0 1,17 0 0,16 0-1,-16 0-15,17 0 16,-17 0-16,16-17 16,35 17-16,-18 0 15,-16 0-15,33 0 16,-17 0-16,-16 0 15,0 17-15,-1-17 16,-16 0-16,17 0 16,-17 0-16,16 0 15,1 0-15,-17 0 16,0 0-16,-1 0 16,-16-17 30,0 1-30,-16 16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5:34:47.648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40 0,'17'-17'94,"67"17"-79,34-17-15,-1 17 16,18 0-16,0 0 16,16 0-16,-16 0 15,-18 0-15,1 0 16,-34 0-16,-33 0 16,-18 0-16,18 17 15,-18-17-15,-33 0 16,34 0-16,-17 0 15,0 0-15,16 0 16,-16 0-16,17 0 16,-1 17-16,-16-17 15,17 0-15,-17 0 16,16 17-16,1-17 16,-34 0-16,34 0 15,-18 0-15,1 0 31,0 0-31,-17 0 16,34 0 0,-1 0-16,-33 0 15,34 0-15,-17 0 16,16-17-16,1 17 16,-17 0-16,17 0 15,-18 0-15,1 0 16,17 0-16,-17 0 15,16 0-15,1 17 16,-17-17-16,16 0 16,-16 0-16,17 0 15,-1 0-15,-16 0 16,0 0-16,-17-17 125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23:58.026"/>
    </inkml:context>
    <inkml:brush xml:id="br0">
      <inkml:brushProperty name="width" value="0.10583" units="cm"/>
      <inkml:brushProperty name="height" value="0.21167" units="cm"/>
      <inkml:brushProperty name="color" value="#FFC000"/>
      <inkml:brushProperty name="tip" value="rectangle"/>
      <inkml:brushProperty name="rasterOp" value="maskPen"/>
      <inkml:brushProperty name="fitToCurve" value="1"/>
    </inkml:brush>
  </inkml:definitions>
  <inkml:trace contextRef="#ctx0" brushRef="#br0">0 24 0,'34'17'78,"-16"-17"-62,16 0-16,1 0 16,-1-17-16,1 17 15,34 0-15,-35 0 16,18 0-16,17 0 15,-34 0-15,17 0 16,-18 0-16,-16 17 16,16-17-16,1 0 15,-18 0-15,18 0 16,-1 18-16,-17-18 16,18 17-16,0-17 15,-18 0-15,17 17 16,-16-17-16,16 17 15,1-17-15,-18 0 16,18 18-16,-18-18 16,17 0-1,-16 0-15,-1 0 16,18 0-16,-18 0 16,17 0-16,-16 0 15,-1 0-15,0 0 16,1 0-16,16 0 15,1 0-15,-18 0 16,18 0-16,-1-18 16,-17 18-16,18-17 15,-18 17-15,0-17 16,1 17-16,-1 0 16,18 0-1,-1-17-15,-17 17 16,1 0-1,-1 0-15,18 0 16,-35 0-16,17 0 16,0 0-16,0 0 15,1-18-15,-1 18 16,0 0-16,0 0 0,1 0 16,-1 0-1,-17 0-15,17 0 16,1 0-16,16 0 15,1 0-15,-18 0 0,18 0 16,-18 0-16,0 0 16,0 0-1,1 0-15,-18-17 0,17 17 16,0 0-16,0 0 16,-17 0 187,0-17-188,-17 17-15,17 17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6:21:33.616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0 101 0,'0'17'31,"17"-17"1,0 16-32,0-16 15,16 17-15,18-17 16,-18 0-16,18 0 0,16 0 15,-16 0-15,16-17 16,-17 17-16,1-16 16,-18 16-1,1 0-15,0 0 0,-1 0 16,1-17-16,0 17 16,-18 0-16,18-17 15,0 17-15,-17-17 16,16 17-16,-16 0 15,17 0-15,-1-17 16,-16 17-16,17 0 16,16 0-1,-33 0-15,17 0 16,-17 0-16,16 0 16,1 0-16,-17 0 15,16 0-15,-16 0 16,17 17-16,-1-17 15,-16 17-15,17-17 16,-17 0-16,-1 0 16,18 0-16,-17 0 15,17 0-15,-1 0 16,-16 0-16,0 0 0,16 0 16,-16 0-16,17 17 15,-17-17-15,16 0 16,1 0-1,-17-17-15,17 17 0,-1 0 16,-16 0-16,17 0 16,-18 0-16,18 0 15,0 0-15,-17 0 16,16 0-16,-16-17 16,17 17-16,-1 0 15,-16 0-15,17 0 16,-1 0-16,1-17 15,-17 17 1,33-17-16,-16 17 16,-17-16-16,16-1 15,1 17-15,-17 0 16,0 0 0,0 0-16,-1 0 31,1 0-31,-17 0 15,34 0-15,-17 17 16,-1-1-16,1-16 16,0 0-16,0 0 0,17 0 15,-18 0-15,18 0 16,-17 0 0,17 0-16,-1 0 15,-16 0-15,17 0 0,-18 0 16,18 0-16,-17 0 15,0 0-15,16 0 16,-16 0 0,0 0-16,33 0 0,-33 0 15,17 0-15,16-16 16,-33 16-16,17 0 16,0 0-16,-18 0 62,18 16-46,-17 1-16,16 17 15,35 0-15,-18-1 16,-16-16-16,-1 17 16,1-1-16,0-16 15,-17-17-15,16 0 16,1 0-16,0 0 15,16-17-15,-16 0 16,-18 17-16,18-16 16,0 16-16,-17 0 15,16-17-15,1 17 16,-17 0-16,16 0 16,1 0-16,-17 0 15,16 0-15,-16 0 16,17 0-16,-17 0 15,16 0 1,-16 0-16,17 0 16,-1 0-16,-16 0 15,17 0-15,-17 0 16,16 0-16,1 0 16,-17 0-16,16 17 15,1-17-15,-17 0 16,17 0-16,-18 0 15,18 0-15,0 0 16,-18 0-16,35 0 16,-34 0-16,16 0 15,1 0-15,0 0 16,16 0-16,-16 0 16,-17 0-16,16 0 15,-16 0-15,17 0 16,-1 0-16,-16 0 15,34 0-15,-1 0 16,17 0-16,34 16 0,-33-16 16,-18 17-16,-16-17 15,-1 0 1,1 17-16,-17-17 16,16 0-16,-16 0 0,0 0 15,17 0-15,-17 0 16,16 0-16,-16 0 15,34 0-15,-18 0 16,1 0-16,-1 0 16,-16 0-16,17 0 15,16 0-15,-33 0 16,17 0-16,16-17 16,-33 17-16,17-17 15,16 17-15,1 0 16,16 0-16,17 0 15,-17 0-15,-16 0 16,-18 0-16,18 0 16,-17 0-16,-18-16 15,18 16-15,-17 0 16,0 0-16,-1 0 16,1 0-1,0 0-15,17 0 16,-17 0-16,16 0 15,1 0-15,16 0 0,-16 0 16,-17 0 0,16 0-16,18 0 15,-17 16-15,-1-16 0,51 0 16,0 0-16,34 0 16,-34-16-16,17-18 15,-34 17 1,-33 17-16,0-17 15,-1 17-15,-16 0 0,17 0 16,-17 0-16,16 17 16,1-17-16,-17 0 15,16 0-15,1 0 16,-17 0-16,17 0 16,-18 0-16,18 0 15,-17 0-15,0 0 16,-1 0-16,1 0 15,0 0-15,17 0 16,-17 0-16,16 0 16,1 0-16,-17 0 15,16 0-15,-16 0 16,17 0-16,-1 0 16,-16 0-16,17 0 15,-17 0-15,33 0 16,17 0-16,-33 0 15,33-17-15,1 17 16,33-16-16,16 16 16,-33 0-16,34 0 15,-34 0-15,-33 16 16,-18-16-16,-16 17 16,17-17-16,0 0 15,-34 0-15,33 0 16,-16 0-16,17 0 15,-1 0-15,-16 0 16,17 0-16,-17 0 16,33 17-16,0-17 15,-16 17-15,-17-17 16,33 0-16,1 17 16,-34-17-16,33 16 15,17 1-15,-33 0 16,17-17-16,-1 0 15,-33 0-15,33 0 16,-16-17-16,0 0 16,-18 1-16,18-1 15,0 0-15,-34 17 16,17 0-16,16 0 16,-16-17-16,17 17 15,-18 0-15,18 0 16,0 0-16,-17 0 15,16 0-15,-16 0 16,0 0-16,16 0 16,-16-17-16,0 17 15,0 0-15,0 0 0,0 17 16,16-17 0,-16 0-16,34 0 15,16 0-15,-34 0 0,18-17 16,-1 1-16,-16-1 15,0 0-15,-1 0 16,1 0-16,-17 17 16,0 0-16,-1 0 15,1 0 1,0 0 0,-34 0 46,17 34-46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6:21:37.896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0 314 0,'16'0'62,"35"0"-62,-1-16 16,35-1-16,32-17 15,1 1-15,33 16 16,-33 0-16,0 17 16,0-17-16,-34 17 15,0 0-15,-34-17 16,-16 17-16,0-17 15,-1 1-15,-16-1 16,17 0-16,-1 0 16,-16 17-16,-17-17 15,17 0-15,0 17 16,-17-16-16,33 16 16,-16 0-16,0 0 15,17 0 1,-34 0-16,33 0 15,-16 0-15,17 0 16,-17 0-16,-1 0 16,1 0-16,0 0 15,-17 0 1,17 0 0,0 0-1,-17 0-15,33 16 16,1-16-16,-17 0 15,17 17-15,-18-17 16,18 0-16,0 17 16,-18-17-16,18 0 15,0 0-15,-34 17 16,33-17-16,1 17 16,-34-17-16,34 0 15,-34 17-15,33-17 16,-16 16-16,17-16 15,-1 0 1,-16 0 0,0 17-16,17 0 15,-17 0 1,-17-17-16,33 0 16,-16 17-16,0-17 15,0 0-15,-17 0 31,0-17 32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6:21:39.174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0 151 0,'0'17'63,"118"-17"-63,0-17 0,-1-33 15,18 33-15,16-34 16,1 51-16,-34-17 15,-18 17-15,1-16 16,-33 16-16,-35 0 16,1 0-16,-17 0 15,16 0-15,1 16 16,-17-16-16,16 17 16,1-17-16,-17 17 15,17-17-15,-1 17 16,-16-17-16,34 0 15,-1 0-15,-33 0 16,16 0-16,1 0 16,-17 0-16,0 0 15,0 0-15,-1 0 16,1 0-16,0 0 16,0 17-16,0-17 15,16 0-15,1 17 16,-17-17-16,16 16 15,1 1-15,-17-17 16,17 17-16,-1-17 16,-16 0-16,17 0 15,-1 0-15,-16 0 16,0 0-16,0 0 16,16 0-16,-16 0 15,0 0-15,17 0 16,-18 0-16,1 0 15,0 0 1,-34 0 47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6:21:40.191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0,'0'17'15,"33"-17"-15,-16 17 16,34-17-16,16 17 16,51-17-16,16 17 15,18 0-15,16-1 16,0 18-16,0-17 15,17-17-15,-16 0 16,-1 0-16,0 0 16,-33-17-16,-18 17 15,1-34-15,-34 18 16,17 16-16,-50 0 16,-1 0-16,17 16 15,-16-16-15,-1 17 16,18-17-16,-1 0 15,0 0-15,-16 0 16,-18 0-16,18 0 16,-34 0-16,-1 17 15,1-17-15,-17 17 16,34-17-16,-1 17 16,-16-17-16,17 0 15,-17 0-15,16 17 16,1-17-16,-17 0 15,0 0-15,16 0 16,-16 0 0,-17 16-16,17-16 15,-17 0-15,-34 0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6:21:41.243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17 0,'16'0'15,"18"0"1,0 0-16,83 0 15,18 0-15,0 0 16,50 16-16,0-16 16,-17 34-16,0-34 15,34 0-15,50 0 16,-84 0-16,1 0 16,-52-34-16,-32 34 15,-1 0-15,17 0 16,-51 17-16,17-17 15,-16 0-15,-34 0 16,16 0-16,1 0 16,-17 0-16,16 0 15,-16 0-15,0 0 16,17 0-16,-1 0 16,1 0-1,-17 0-15,16 0 16,-16 0-16,17 0 15,-1 0-15,-33 0 16,17 0 0,0 0-16,0 0 15,-17 0-15,17 0 16,0 0-16,16 0 16,1 0-16,-17 0 15,16 0-15,-16-17 16,-17 17-16,17-16 15,17 16-15,-18 0 16,18 0-16,-17 0 16,17 0-16,-1 0 15,-16 0-15,17 0 16,-51-17 62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6:21:50.312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0 171 0,'17'0'15,"-17"0"48,84 0-48,17 0-15,17-17 16,33 0-16,17 17 16,-16-17-16,16 17 15,-34 0-15,-16-50 16,0 33-16,0 17 16,-17-17-16,-17 0 15,-17 17-15,-33-17 16,33 17-16,-17 0 15,18 0-15,-35 0 16,35 0-16,-18 17 16,-16-17-16,16 0 15,1 17-15,-1-17 16,-33 0-16,33 0 16,-33 0-16,17 0 15,0 0-15,-18 0 16,1 0-16,0 0 15,0 0-15,0 0 16,-1 0-16,1 0 16,0 0-16,-17 17 15,17-17 1,0 0-16,0 0 16,16 0-1,-16 0-15,0 0 16,16 0-16,-16 0 15,17 17-15,0 0 16,-18-17-16,35 16 16,-17-16-16,-1 0 15,18 0-15,16 0 16,-17 0-16,18 0 16,-1 0-16,-17 0 15,-16 0-15,0 0 16,-17 0-16,16 0 15,1 0-15,-17 0 16,-1 17-16,18-17 16,-34 0-16,34 0 15,-17 0 1,16 0-16,-16 0 16,17 0-16,-1 17 15,-16-17-15,34 0 16,-35 0-16,52 0 15,-18 17-15,-16-17 16,-17 0-16,33 17 16,1-17-16,-18 16 15,34-16-15,1 17 0,-18 0 16,-16 0-16,16 0 16,-16-17-1,-17 17-15,16-17 16,1 0-16,-17 0 0,0 0 15,16 0-15,-16 0 16,17 0-16,-17 0 16,16 0-16,1 0 15,0 0-15,-1 0 16,-16 0-16,17 16 16,-1-16-16,-16 0 15,17 17-15,-1-17 16,-16 17-16,17-17 15,0 0-15,-18 0 16,35 0-16,-18 0 16,1 17-16,33-17 15,-16 17-15,-18-1 16,18-16-16,-1 0 16,-33 17-16,34-17 15,-18 0-15,-16 0 16,34 0-16,-18 0 15,1 0-15,0 0 16,16 0-16,0 0 16,18 0-16,-1 0 15,0 0-15,-33 0 16,50 0-16,-17 0 16,1 0-16,-18 0 15,17 0-15,1 0 16,-18 0-16,1 0 15,-18 0-15,18 0 16,-34 0-16,33 0 16,-16 0-16,-18-17 15,35 17-15,-17-16 16,-18 16-16,18-17 16,0 17-16,-1-17 15,35 17-15,-18-17 16,-16 17-16,16-17 15,1 1-15,-1-1 16,-33 17-16,17 0 16,-18 0-16,18 0 15,0 0-15,-18 0 16,18 0-16,-17 0 16,17 0-16,-1 0 15,-16 0-15,17 0 16,-1 0-16,1-34 15,0 17-15,-1 0 16,-16 17-16,17-16 16,-1 16-16,-16 0 15,17 0-15,-1 0 0,-16 0 16,17 0-16,-17 0 16,16 0-1,1 0-15,-17-17 0,17 17 16,-18 0-16,18-17 15,0 17-15,-18 0 16,18 0-16,17-17 16,-35 17-16,18 0 15,0 0-15,-18 0 16,18-17-16,-17 17 16,17 0-16,-1 0 15,-16 0-15,17 0 16,-1-16-16,-33 16 15,17 0-15,17-17 16,-17 17-16,16-17 16,-16 17-16,17 0 15,-1 0-15,-16 0 16,17 0-16,-17 0 16,16 0-16,1 0 15,-17 0-15,0 0 16,16-17-16,-16 17 15,17 0-15,-17 0 16,16 0-16,1 0 16,-17 0-16,-1 0 15,1 0-15,0 0 16,0 0-16,0 0 16,0 0-16,-1 0 15,-16 0-15,17 17 16,0-17-1,0 0-15,16 0 16,1 0-16,-17 0 16,0 0-16,0 0 15,-1 0-15,1 0 16,0 0-16,-17-17 141,-17 17-126,0 0-15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6:41:28.247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0,'33'0'16,"1"16"-16,-17-16 15,16 0-15,-16 17 0,17-17 16,-1 0-16,1 0 15,16 0-15,1 0 16,50 0 0,17 17-16,-1-17 0,1 34 15,0-34-15,0 17 16,-17-17-16,-1 16 16,-15-16-16,-1 0 15,-17 0-15,-17 0 16,-16 0-16,33 17 15,-16-17-15,-18 0 16,35 0-16,-1 0 16,-16 17-16,33-17 15,-51 0-15,18 17 16,-1-17-16,-16 0 16,-1 0-16,18 0 15,-34 0-15,16 0 16,18 0-16,-34 0 15,16 0-15,-16 0 16,17 0-16,-1-17 16,-16 17-16,17-17 15,0 0-15,-18 1 16,18-1-16,0 17 16,-18-17-16,18 17 15,17 0-15,-18 0 16,34 0-16,18 0 15,32 0-15,1 34 16,-34-34-16,0 0 16,-33 0-16,-1 0 15,-33 0-15,17 0 16,-17 0-16,16 0 16,1-17-16,-17 17 15,16-17-15,1 17 16,-17 0-16,16 0 15,-16 0-15,17 0 16,-1 0-16,-16 0 16,17 0-16,-17 0 15,-17 0 32,0-17 0,-17 17-31,0 0-16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6:41:30.265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0 337 0,'0'-17'31,"17"17"-15,0 0-1,16 0 1,1 0 0,0 0-16,33 0 0,0 17 15,17-17-15,-17 0 16,-33 0-16,17 0 16,-18 0-16,-16 0 15,17 0-15,-17 0 16,-1 0-16,18 0 15,-17 0-15,16 0 16,1 0-16,17 0 16,16 0-16,-17 0 15,1 0-15,33 0 16,-17 0-16,0 17 16,18-17-16,-35 16 15,-16 1-15,33-17 16,-17 17-16,18-17 15,-52 0-15,35-17 16,-1 17-16,-33 0 16,34-17-16,-18 17 15,-16 0-15,17 0 16,-17 0-16,16-16 16,35 16-16,-18-17 15,0 17-15,18 0 16,-1-17-16,-16 0 15,-1 17-15,34-17 16,-17-16-16,17-1 16,17 0-16,17 18 15,-34-1-15,-33 17 16,33-17-16,-34 17 16,1-17-16,-34 17 15,16 0-15,1 0 16,0 0-16,33 0 15,-34 0-15,18 0 16,16-34-16,-16 18 16,16-1-16,-33 0 15,-1 17-15,1-17 16,0 0-16,16 17 16,-16 0-16,-18 0 15,18 0-15,0 0 16,-1 0-16,1 0 15,-17 0-15,16 17 16,1-17-16,-17 17 16,17-17-16,-1 17 15,-16-17-15,17 0 16,16 17-16,1-17 16,-1 0-16,1 16 15,-35-16-15,18 0 16,0 0-16,-34 17 0,16-17 15,1 0 1,-17 0 0,17 0-16,0 0 15,0 0-15,-17 17 16,17-17-16,-1 0 16,-16 0-16,17 0 15,0 0 1,-17 17-16,17-17 15,-17 0 1,0-17 0,0 0-1,0 34-15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6:41:31.463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0,'16'0'16,"18"0"-16,0 0 15,-17 17-15,50-17 16,17 0-16,0 0 16,0 0-16,-17 0 15,-16 16-15,-17-16 16,-1 0-16,1 0 0,-34 0 16,17 0-16,0 0 15,-1 17 1,1-17-16,17 17 0,-1 0 15,18-17-15,-1 17 16,1-1-16,-34-16 16,16 0-16,1 0 15,-34 0-15,17 0 78,0 0-62,-1 0 0,1 0-16,0 0 15,-34 0 63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6:41:32.283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0,'16'33'0,"-16"-33"15,17 0-15,17 34 16,-17-34-16,50 17 16,17-17-16,34 16 15,33 1-15,-16 17 16,16-17-16,17-17 15,-50 0-15,-51 0 16,-33 0-16,-17 0 16,-34-17 31,0 0 46,0 17-77,17 0-16,17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24:00.294"/>
    </inkml:context>
    <inkml:brush xml:id="br0">
      <inkml:brushProperty name="width" value="0.10583" units="cm"/>
      <inkml:brushProperty name="height" value="0.21167" units="cm"/>
      <inkml:brushProperty name="color" value="#FFC000"/>
      <inkml:brushProperty name="tip" value="rectangle"/>
      <inkml:brushProperty name="rasterOp" value="maskPen"/>
      <inkml:brushProperty name="fitToCurve" value="1"/>
    </inkml:brush>
  </inkml:definitions>
  <inkml:trace contextRef="#ctx0" brushRef="#br0">451 675 0,'-17'35'0,"17"-35"16,-34 17-16,34-17 16,-18 0-16,1 17 15,-18-17-15,-16 18 16,33-1-16,-16-17 16,17 0-16,-18 0 15,0 0-15,35-17 16,-34-1-16,34 18 15,-35-34-15,35 17 16,0-1-16,0-16 16,-17-1-16,17 18 15,-17 0-15,-1-1 16,18 18-16,0-17 16,0 0-16,-17 17 31,17-17-31,0-18 15,0 35-15,0-17 16,0-18-16,0 35 16,0-17-16,17 0 15,-17 17-15,0-35 16,0 18-16,0 17 16,18-18-16,-18 1 15,17 0-15,0 0 16,-17-1-16,0 18 15,18-34-15,-1 17 16,0-1-16,0 1 16,1-18-16,16 18 15,-34 0-15,18 0 16,-1-1-16,0 18 16,0 0-16,18-17 15,-1 0 1,-16 17-16,-1 0 15,18-18-15,-1 18 16,-17 0-16,18 0 16,-18 18-16,1-18 15,16 17-15,-17 0 16,18 1-16,-18-18 16,0 17-16,-17 0 15,18-17-15,16 35 16,-34-1-16,0-34 15,0 18-15,18 16 16,-1-17-16,0 18 16,-17-1-16,17-16 15,-17 16-15,0-16 16,0-18-16,0 17 16,0 17-16,0-16 15,0-1-15,0 0 16,0 1-16,0-1 15,0 0-15,0 0 16,0 1-16,0-1 16,-17-17-16,17 17 15,-17 18-15,17-35 16,0 17 0,-17-17 30,-1 17-30,1-17-16,17 0 16,-17 18-1,-1-18-15,18 17 16,18-17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6:41:39.893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34 0,'17'0'16,"0"0"-16,0 16 15,0-16-15,16 17 16,1-17-16,-1 0 15,-16 0-15,34 0 16,-18 0-16,-16-17 16,17 17-16,0-16 15,-34 16-15,16 0 16,-32-17 93,-1 0-109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6:41:41.547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0,'17'0'31,"-17"34"-15,34-18-16,-1 1 16,-33-17-16,34 17 15,16-17-15,51 17 16,17-17-16,50 0 16,34 17-16,50-17 15,1 0-15,-1-17 16,-16 17-16,-51 0 0,-17 0 15,-50 17 1,-1 0-16,-83-17 16,16 16-16,1-16 15,-17 0-15,33 0 0,34 0 16,17-16 0,-1 16-16,1 16 15,0-16-15,16 0 16,18 34-16,-35-34 0,1 17 15,0-17-15,0 17 16,-1-1 0,-16-16-16,17 0 0,0 0 15,0 0-15,-17 0 16,0 0-16,-17 0 16,0 0-16,-17-16 15,-17-1-15,-33 0 16,34 0-16,-18 17 15,-16-17-15,17 17 16,0 0-16,-18 0 16,18 0-16,-17 0 15,16 0-15,1 0 16,-17 0-16,17 0 16,33 0-16,-34 0 15,35 0-15,-1-16 16,0 16-16,-16 0 15,16 0-15,-16 0 16,-1 0-16,0 0 16,-16 0-16,-17 0 15,17 0-15,-18 0 16,18-17-16,0 17 16,-18 0-16,18 0 15,-17 0-15,-17 0 16,17 0-1,0 0 1,-1 0-16,1 0 16,0 0-1,-17 0-15,34-17 16,-17 0-16,-17 17 16,16 0-16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6:41:49.458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0 278 0,'0'17'31,"17"-17"-15,0 17-16,16-17 0,-16 17 15,17-17-15,16 0 16,34 16-16,34-16 16,-34 0-1,34 0-15,-17 0 0,17 0 16,-34 0-16,0 0 15,-17 0-15,17 0 16,-17 0-16,-16 0 16,33 0-16,17 0 15,-34 0-15,34 0 16,17-33-16,0 16 16,-17 0-16,-17 17 15,33 0-15,1 0 16,0-17-16,-17 17 15,0 17-15,-17 0 16,0-17-16,0 0 16,17 0-16,0 0 15,17 0-15,-1 0 16,1-17-16,17 17 16,16 0-16,-33 0 15,-17 0-15,0 0 16,-17 0-16,-51 17 15,35-17-15,-35 0 16,1 0-16,33 17 16,17-17-16,34 17 15,0-17-15,0 0 16,-1 0-16,-32 0 16,32 0-16,-33 16 15,-16-16-15,-1 0 16,-17 0-16,1 0 15,16 0-15,17 0 16,0-16-16,34 16 16,0 0-16,0 16 15,-1-16-15,18 17 16,-17 17-16,-1-34 16,35 17-16,-34-1 15,-18-16-15,18 0 16,0 0-16,0 0 15,-1 17-15,-66-17 16,33 0-16,17-17 16,-51 1-16,1-1 15,50 0-15,-17 0 16,34 0-16,-1 1 16,1-1-16,0 17 15,0 0-15,-1 0 16,18 17-16,-17-1 15,0-16-15,-1 0 16,18 0-16,33 17 16,-17-17-16,-33 17 0,17 17 15,-18-34-15,1 0 16,-34 0-16,-16 0 16,-18 0-16,-33 0 15,17-17-15,-1 0 16,-16 0-16,33-16 15,-16-1-15,17 34 16,16-34-16,-17 34 16,1 0-16,-1-17 15,-16 17-15,0 0 16,-1 0-16,-16 0 16,17 0-16,16-16 15,1 16-15,-1-17 16,1 0-16,-18 17 15,34 0-15,-16 0 16,-1 0-16,-16 0 16,0 0-16,16 0 15,-16 0-15,-1 17 16,35 0-16,-51-17 16,33 16-16,0-16 15,-16 17-15,0-17 16,-1 0-16,-16 0 15,17 0-15,16-17 16,-33 1-16,50-1 16,34 0-16,-50 17 15,16 0-15,17-17 16,-33 17-16,-1 0 16,-33 0-16,17-17 15,-1 1-15,-33 16 16,34-17-16,-17 17 15,16-17-15,1 17 16,-17-17-16,50 17 16,-16 0-16,-18 0 15,-16 0-15,17 0 16,-18 0-16,18-17 16,-17 17-16,-17 0 15,17 0-15,0 0 16,-1 0-16,18-17 15,0 17-15,-1-16 16,1-1-16,0 17 16,-18-17-16,18 17 0,0-17 15,-17 17 1,-1 0-16,18 0 16,-17 0-16,33 0 15,18 17-15,16 33 0,33-33 16,-49 0-1,-1-17-15,-33 0 16,-18 0-16,1 0 16,0 0-16,0 0 0,0 0 31,0 0-31,-1 0 16,1 0-16,0 0 15,0 0-15,0 0 16,-1 0-16,18 0 15,-34 0-15,17 0 16,0 0-16,0 0 16,-1 0 15,1 0-15,-17 0-16,17 0 15,17 0-15,-34 0 16,17 0-16,-1 0 15,1 0-15,0 0 16,0 0-16,-17 0 16,17 0-1,-17-17 1,16 17 0,-16-17-1,0 17-15,0-16 16,-16-1-16,-18 0 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6:41:53.691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0 317 0,'14'-19'32,"0"19"-32,-14 0 15,43 0-15,-29 0 16,1 0-16,13 0 15,-28 0-15,15 0 79,13 0-64,58 0-15,28 0 16,15 0-16,13-37 15,30 18 1,-15 19-16,57-18 0,-14-19 16,-14 37-16,0 0 15,28-19-15,-14 0 16,-57 19-16,-1-37 16,-42 18-16,29 19 15,-29-18-15,-29 18 16,-14-19-16,-14 19 15,14 0-15,15 0 16,-1 0-16,1 0 16,-1 0-16,15 0 15,-43 0-15,28 0 16,15-19-16,-15 1 16,-14 18-16,-14-19 15,0 19-15,0 0 16,0 0-16,0 19 15,-1-1-15,16 20 16,-16-20-16,1 1 16,-14 0-16,-1-1 15,15 1-15,14 18 16,1-18-16,27 18 16,15 19-16,0-19 15,0 19-15,0-37 16,14 18-16,-14-18 15,-28-1-15,-29 1 16,-29-19-16,15 0 16,-15 0-16,-14 0 15,0-19 32,0 1-47,-43-1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6:41:54.850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0 185 0,'0'17'32,"118"-17"-32,50-33 15,34 33-15,51 0 0,16 0 16,-17 0-1,34-17-15,0-34 16,-34 34-16,1-16 16,-85 16-16,-34 0 0,-16 17 15,0 0-15,-34 0 16,-17 17 0,-16-17-16,-18 0 0,1 0 15,0 17-15,-18-17 16,35 0-16,-17 0 15,-18 0-15,18-17 16,16 17-16,-16-17 16,0 17-16,33 0 15,-50-17-15,50 17 16,-16 0-16,-18 17 16,18-17-16,-18 0 15,-16 17-15,34 0 16,-1 0-16,1-1 15,-1-16-15,17 0 16,-16 0-16,33 0 16,-34 17-16,1-17 15,-18 17-15,1 0 16,-17-17-16,17 0 16,-18 17-16,1-17 15,17 0-15,-17 0 16,33 0-16,17 0 15,1 0-15,-35 17 16,35-17-16,-35 0 16,-16 16-16,17-16 15,-1 0-15,-16 0 16,0 0-16,0 0 16,0 0-16,-1 0 15,1 0 32,0 0-31,17-16-1,-17 16-15,16 0 16,1 0-16,-17 0 16,0 0-16,-34-17 46,17 34-30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6:42:00.015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0 103 0,'0'-24'32,"40"24"-17,19 0-15,40 0 16,39 0-16,0 0 15,20 0-15,-19 0 16,-1 0-16,0 0 0,20 24 16,40-24-1,-21 25-15,-18-25 16,18 24-16,21 25 0,-1-49 16,1 25-16,-20-25 15,-20 0 1,-20 0-16,20 0 0,-20 0 15,1 0-15,-1-25 16,0 25-16,-39 0 16,0 0-16,19 25 15,-58-25-15,19 0 16,-20 0-16,0 0 16,60 25-16,-60-25 15,20 24-15,-20-24 16,0 25-16,1-25 15,-21 0-15,21 24 16,-1-24-16,0 0 16,0 0-16,1 0 15,19 0-15,0 0 16,0 0-16,39 0 16,-39 0-16,20 0 15,-40 0-15,40 0 16,39-24-16,-59 24 15,0-25-15,-19 25 16,-21 0-16,20 0 16,1 0-16,-41 0 15,21 0-15,-20 0 16,19 0-16,20 0 16,40-24-16,-20-1 15,-20 0-15,40 1 16,-59-25-16,-1 24 15,1 1-15,-1-1 16,-19 1-16,20 24 16,-21 0-16,21-25 15,-1 25-15,-19 0 16,20 0-16,-1 0 16,-19 0-16,0 0 31,-1 0 16,-38 0-32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6:42:03.437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37 0,'34'17'16,"-18"-17"-16,18 17 15,17 0-15,-35-1 16,35 1-16,-18-17 15,1 0-15,17 0 16,-1 0-16,34-17 16,34 1-16,16-18 15,-16 17-15,34 0 16,-1 1-16,-50 16 16,17 0-16,-34 0 15,17 0-15,-68 0 16,35 0-16,-35 0 15,1 0-15,0 0 16,-18 0-16,35 0 16,33 0-16,0 16 0,34-16 15,-34 0 1,34 0-16,-34 0 16,17 0-16,-51 0 0,17 0 15,-16 0-15,-34 0 16,16 0-1,18 0-15,-34 17 16,50-17-16,0 17 0,17 0 16,17 0-16,-17-1 15,34 1-15,0 0 16,0 34-16,-17-35 16,-17-16-16,0 17 15,-17-17-15,34 0 16,0 0-16,-17 0 15,0 0-15,0 0 16,0 0-16,34 0 16,0 0-16,0 0 15,-1 17-15,1 0 16,0 0-16,0-1 16,-1 18-16,-16-34 15,-17 0-15,34 0 16,-34 0-16,-17 0 15,-16-17-15,16 0 16,-50 17-16,17 0 16,16 0-16,-33 0 15,17 17-15,-1-17 16,-16 0-16,34 17 16,-18-17-16,18 17 15,16-17-15,17 0 16,-17 17-16,17-17 15,17 17-15,-17-17 16,1 0-16,-1 0 16,-17 0-16,-17 16 15,-16-16-15,17 0 16,-35 0-16,18 0 16,0 0-16,-18-16 15,35 16-15,16 0 16,-33 0-16,33 0 15,-16 0-15,-1 0 16,-33 0-16,33 0 16,-16-17-16,0 0 15,16 0-15,1 17 16,-1 0-16,17-17 16,-33 17-16,16 0 0,-33-17 15,17 1 1,-1 16-16,-16-17 15,17 0-15,16 17 16,-33-17-16,17 0 0,0 1 16,-18 16-1,18-17-15,0 17 16,-1-17-16,-16 17 16,17 0-16,-17-17 0,16 17 15,1 0-15,-1 0 16,1 0-1,0 0-15,-17 0 0,16-17 16,1 0-16,-17 1 16,16-1-16,1 0 15,-17 0-15,16 17 16,1 0-16,-17 0 16,17 0-16,-1 0 15,-16 0-15,0 0 16,0 0-16,-1 0 15,18 0-15,-34 0 16,17-17-16,0 17 16,0 0-1,-1 0 1,1 0 0,17 0-16,0 0 15,-18 0-15,18 0 16,-17 0-16,0 0 0,-1 0 62,-32-16-15,16 32-47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24:01.968"/>
    </inkml:context>
    <inkml:brush xml:id="br0">
      <inkml:brushProperty name="width" value="0.10583" units="cm"/>
      <inkml:brushProperty name="height" value="0.21167" units="cm"/>
      <inkml:brushProperty name="color" value="#FFC000"/>
      <inkml:brushProperty name="tip" value="rectangle"/>
      <inkml:brushProperty name="rasterOp" value="maskPen"/>
      <inkml:brushProperty name="fitToCurve" value="1"/>
    </inkml:brush>
  </inkml:definitions>
  <inkml:trace contextRef="#ctx0" brushRef="#br0">0 125 0,'34'-17'141,"-17"-1"-141,18 18 15,-1-17 1,-16 17-16,16 0 15,-16-17-15,16 17 16,1 0-16,-18 0 0,18 0 16,-1 0-16,-34 0 15,17 0-15,1 0 16,-1 0 0,0 0-1,1 0-15,-18 0 16,34 0-16,-17 0 15,1 0-15,16 0 16,-17-18 0,1 18-16,-18 0 15,17 0-15,18 0 16,-1 0 0,1-17-16,-18 17 15,18-17-15,-18 17 16,17 0-16,1 0 15,-18 0-15,18 0 16,-18 0-16,18 0 16,-1 0-16,1 0 15,-18 0 1,-17 0-16,35 0 16,-18 0-16,17 0 15,-16 0 1,-1 0-16,17 0 15,-16 0-15,16 0 16,-16 0-16,16 0 16,-17 0-16,-17 0 15,18 0 1,-1 0-16,0 0 47,-17 0 15,18 0-46,-36 0 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41:21.728"/>
    </inkml:context>
    <inkml:brush xml:id="br0">
      <inkml:brushProperty name="width" value="0.10583" units="cm"/>
      <inkml:brushProperty name="height" value="0.21167" units="cm"/>
      <inkml:brushProperty name="color" value="#00B0F0"/>
      <inkml:brushProperty name="tip" value="rectangle"/>
      <inkml:brushProperty name="rasterOp" value="maskPen"/>
      <inkml:brushProperty name="fitToCurve" value="1"/>
    </inkml:brush>
  </inkml:definitions>
  <inkml:trace contextRef="#ctx0" brushRef="#br0">0 69 0,'17'0'31,"17"0"-31,1 0 16,-1 0-16,18 0 15,0 0-15,-35 0 16,18-18-16,0 18 0,-18 0 15,17-17 1,1 0-16,17 17 16,34-17-16,35 17 15,-34 0-15,33 0 0,-33 0 16,-1 0-16,-17 0 16,18 0-16,-35 0 15,-1 0 1,-33 17-16,16-17 0,-16 0 15,16 0-15,1 0 16,-18 0-16,18 0 16,-18 0-16,17 0 15,1 0-15,-18 0 16,18 0-16,-18 0 16,18 0-16,16 0 15,-33 0-15,16 0 16,1 0-16,-1 17 15,18-17-15,0 17 16,-17-17-16,16 18 16,1-18-16,-34 0 15,16 0-15,1 0 16,-1 0-16,1 0 16,-18 17-16,0 0 15,18 1-15,-1-18 16,-16 17-16,16-17 15,-16 0-15,16 0 16,-17 0-16,1 0 16,-1 0-16,0 0 15,-17 17-15,18-17 16,-1 17-16,0-17 16,0 18-16,18-18 15,-18 0-15,18 17 16,-1-17-16,-16 0 15,16 0-15,1 0 16,-35 0-16,17 0 16,0 0-16,-17 0 15,18 17-15,16-17 16,-34 0-16,17 17 16,18-17-16,-1 18 15,-16-18 1,-18 0-16,0 0 15,17 0-15,0 0 32,1 0-17,-1 0 1,0 0-16,18-18 16,-1 18-16,-34 0 15,18-17-15,-18 34 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41:25.776"/>
    </inkml:context>
    <inkml:brush xml:id="br0">
      <inkml:brushProperty name="width" value="0.10583" units="cm"/>
      <inkml:brushProperty name="height" value="0.21167" units="cm"/>
      <inkml:brushProperty name="color" value="#00B0F0"/>
      <inkml:brushProperty name="tip" value="rectangle"/>
      <inkml:brushProperty name="rasterOp" value="maskPen"/>
      <inkml:brushProperty name="fitToCurve" value="1"/>
    </inkml:brush>
  </inkml:definitions>
  <inkml:trace contextRef="#ctx0" brushRef="#br0">124 779 0,'-18'0'0,"1"0"16,17-17-16,0-1 78,-17 18-62,17-17-1,0 0 1,-17 0-16,17 17 16,-18-18-16,18 1 15,0 0-15,0 0 16,-17-1-16,17 18 15,0-34-15,-17 16 16,17 1 0,0 0-16,0 0 15,0-18-15,0 18 16,0-18-16,17 1 16,-17-1-16,17 18 15,-17 17 1,0-17-16,18-1 15,-18 1 32,0 0-47,0-1 16,17 18-16,-17-34 16,17 34-16,-17-17 15,0-1-15,0 1 16,17 17-16,-17 0 15,18-17 1,-1-1 0,18 1-16,-1 0 15,1 17-15,-18-17 16,18-1-16,-1 1 16,-17 0-16,18 17 15,0-18-15,-18 18 16,0 0-16,18 0 15,-18 0-15,0 0 16,0 18-16,1-18 16,16 0-16,-34 0 15,35 17-15,-18-17 16,0 0 0,1 0-16,-18 17 31,17-17 0,0 18-15,1 16-16,-18-17 0,0 1 15,0-1-15,17 0 16,0 1 0,-17-1-16,17 0 15,-17 18-15,0-35 16,0 34-16,18-16 15,-18-18-15,17 34 16,-17-17-16,17 18 16,-17-1-1,0-16-15,0-1 16,0 0-16,0 1 16,0-1-1,0-17-15,0 34 16,0-16-16,0-1 15,0 18-15,-17-1 16,0-34-16,-1 35 16,-16-18-16,-1 17 15,1-16 1,16 16-16,-16-16 0,-1-1 16,1 0-1,34 0-15,-35 1 16,1-1-16,16-17 15,1 0-15,0 0 16,0 0-16,-1 0 16,1 0-16,-18 0 15,18 0-15,-17 0 16,-1 0-16,18 0 16,-1 0-16,1 0 15,0 0 1,0 0-1,17-17 1,-18-1-16,-16 1 16,16 17-16,-16-34 15,17-1-15,-1 18 16,1-1-16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2560" units="cm"/>
          <inkml:channel name="Y" type="integer" max="1808" units="cm"/>
          <inkml:channel name="T" type="integer" max="2.14748E9" units="dev"/>
        </inkml:traceFormat>
        <inkml:channelProperties>
          <inkml:channelProperty channel="X" name="resolution" value="95.7529" units="1/cm"/>
          <inkml:channelProperty channel="Y" name="resolution" value="55.80247" units="1/cm"/>
          <inkml:channelProperty channel="T" name="resolution" value="1" units="1/dev"/>
        </inkml:channelProperties>
      </inkml:inkSource>
      <inkml:timestamp xml:id="ts0" timeString="2019-01-28T04:41:27.195"/>
    </inkml:context>
    <inkml:brush xml:id="br0">
      <inkml:brushProperty name="width" value="0.10583" units="cm"/>
      <inkml:brushProperty name="height" value="0.21167" units="cm"/>
      <inkml:brushProperty name="color" value="#00B0F0"/>
      <inkml:brushProperty name="tip" value="rectangle"/>
      <inkml:brushProperty name="rasterOp" value="maskPen"/>
      <inkml:brushProperty name="fitToCurve" value="1"/>
    </inkml:brush>
  </inkml:definitions>
  <inkml:trace contextRef="#ctx0" brushRef="#br0">1 71 0,'0'17'16,"18"-17"-1,-1 0-15,18 0 16,16 0-16,1 0 15,35 0-15,-1-17 0,0-1 16,18 18-16,-18 0 16,-16 0-1,-19 0-15,1 0 16,0 0-16,-35 0 0,18-17 16,-18 17-16,18 0 15,-18 0-15,0 0 16,18 0-16,-18 0 15,0 0-15,18-17 16,-18 17-16,18 0 16,-1 0-16,1-18 15,-18 18 1,-17 0 0,18 0-1,-1 18-15,0-18 16,18 17-16,-1-17 15,-17 17-15,18-17 16,-18 0-16,1 0 16,-1 18-16,0-18 15,18 17-15,-18-17 16,0 17-16,18-17 16,-18 0-16,0 0 15,1 0-15,-1 0 16,0 0-16,18 17 15,-18-17-15,18 18 16,-1-1-16,-17-17 16,18 0-16,-18 0 15,18 0-15,-1 0 16,-16 0-16,-1 0 16,0 0-16,1 0 15,16 0 1,-17-17-16,1 17 15,16 0-15,-34 0 16,17 0-16,1 0 16,-36 0 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34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5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94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5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0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6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4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69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B6F458-0A88-4992-B187-977CB3531A37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0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DDB2-058C-4FD1-88E9-7AC4FE820B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827584" y="1340768"/>
            <a:ext cx="10729192" cy="396044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None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44174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8.xml"/><Relationship Id="rId5" Type="http://schemas.openxmlformats.org/officeDocument/2006/relationships/image" Target="../media/image42.emf"/><Relationship Id="rId4" Type="http://schemas.openxmlformats.org/officeDocument/2006/relationships/customXml" Target="../ink/ink37.xml"/><Relationship Id="rId9" Type="http://schemas.openxmlformats.org/officeDocument/2006/relationships/image" Target="../media/image4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7.emf"/><Relationship Id="rId12" Type="http://schemas.openxmlformats.org/officeDocument/2006/relationships/customXml" Target="../ink/ink45.xml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2.xml"/><Relationship Id="rId11" Type="http://schemas.openxmlformats.org/officeDocument/2006/relationships/image" Target="../media/image49.emf"/><Relationship Id="rId5" Type="http://schemas.openxmlformats.org/officeDocument/2006/relationships/image" Target="../media/image46.emf"/><Relationship Id="rId10" Type="http://schemas.openxmlformats.org/officeDocument/2006/relationships/customXml" Target="../ink/ink44.xml"/><Relationship Id="rId4" Type="http://schemas.openxmlformats.org/officeDocument/2006/relationships/customXml" Target="../ink/ink41.xml"/><Relationship Id="rId9" Type="http://schemas.openxmlformats.org/officeDocument/2006/relationships/image" Target="../media/image4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image" Target="../media/image56.emf"/><Relationship Id="rId18" Type="http://schemas.openxmlformats.org/officeDocument/2006/relationships/customXml" Target="../ink/ink54.xml"/><Relationship Id="rId3" Type="http://schemas.openxmlformats.org/officeDocument/2006/relationships/image" Target="../media/image51.emf"/><Relationship Id="rId21" Type="http://schemas.openxmlformats.org/officeDocument/2006/relationships/image" Target="../media/image60.emf"/><Relationship Id="rId7" Type="http://schemas.openxmlformats.org/officeDocument/2006/relationships/image" Target="../media/image53.emf"/><Relationship Id="rId12" Type="http://schemas.openxmlformats.org/officeDocument/2006/relationships/customXml" Target="../ink/ink51.xml"/><Relationship Id="rId17" Type="http://schemas.openxmlformats.org/officeDocument/2006/relationships/image" Target="../media/image58.emf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20" Type="http://schemas.openxmlformats.org/officeDocument/2006/relationships/customXml" Target="../ink/ink5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8.xml"/><Relationship Id="rId11" Type="http://schemas.openxmlformats.org/officeDocument/2006/relationships/image" Target="../media/image55.emf"/><Relationship Id="rId5" Type="http://schemas.openxmlformats.org/officeDocument/2006/relationships/image" Target="../media/image52.emf"/><Relationship Id="rId15" Type="http://schemas.openxmlformats.org/officeDocument/2006/relationships/image" Target="../media/image57.emf"/><Relationship Id="rId23" Type="http://schemas.openxmlformats.org/officeDocument/2006/relationships/image" Target="../media/image61.emf"/><Relationship Id="rId10" Type="http://schemas.openxmlformats.org/officeDocument/2006/relationships/customXml" Target="../ink/ink50.xml"/><Relationship Id="rId19" Type="http://schemas.openxmlformats.org/officeDocument/2006/relationships/image" Target="../media/image59.emf"/><Relationship Id="rId4" Type="http://schemas.openxmlformats.org/officeDocument/2006/relationships/customXml" Target="../ink/ink47.xml"/><Relationship Id="rId9" Type="http://schemas.openxmlformats.org/officeDocument/2006/relationships/image" Target="../media/image54.emf"/><Relationship Id="rId14" Type="http://schemas.openxmlformats.org/officeDocument/2006/relationships/customXml" Target="../ink/ink52.xml"/><Relationship Id="rId22" Type="http://schemas.openxmlformats.org/officeDocument/2006/relationships/customXml" Target="../ink/ink5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rth-syst-sci-data-discuss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customXml" Target="../ink/ink4.xml"/><Relationship Id="rId1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3.emf"/><Relationship Id="rId3" Type="http://schemas.openxmlformats.org/officeDocument/2006/relationships/hyperlink" Target="https://www.earth-syst-sci-data-discuss.net/" TargetMode="External"/><Relationship Id="rId7" Type="http://schemas.openxmlformats.org/officeDocument/2006/relationships/image" Target="../media/image10.emf"/><Relationship Id="rId12" Type="http://schemas.openxmlformats.org/officeDocument/2006/relationships/customXml" Target="../ink/ink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1.emf"/><Relationship Id="rId14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customXml" Target="../ink/ink18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customXml" Target="../ink/ink16.xml"/><Relationship Id="rId1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customXml" Target="../ink/ink20.xml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customXml" Target="../ink/ink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customXml" Target="../ink/ink28.xml"/><Relationship Id="rId18" Type="http://schemas.openxmlformats.org/officeDocument/2006/relationships/image" Target="../media/image33.emf"/><Relationship Id="rId3" Type="http://schemas.openxmlformats.org/officeDocument/2006/relationships/customXml" Target="../ink/ink23.xml"/><Relationship Id="rId21" Type="http://schemas.openxmlformats.org/officeDocument/2006/relationships/customXml" Target="../ink/ink32.xml"/><Relationship Id="rId7" Type="http://schemas.openxmlformats.org/officeDocument/2006/relationships/customXml" Target="../ink/ink25.xml"/><Relationship Id="rId12" Type="http://schemas.openxmlformats.org/officeDocument/2006/relationships/image" Target="../media/image30.emf"/><Relationship Id="rId17" Type="http://schemas.openxmlformats.org/officeDocument/2006/relationships/customXml" Target="../ink/ink30.xml"/><Relationship Id="rId2" Type="http://schemas.openxmlformats.org/officeDocument/2006/relationships/image" Target="../media/image3.png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10" Type="http://schemas.openxmlformats.org/officeDocument/2006/relationships/image" Target="../media/image29.emf"/><Relationship Id="rId19" Type="http://schemas.openxmlformats.org/officeDocument/2006/relationships/customXml" Target="../ink/ink31.xml"/><Relationship Id="rId4" Type="http://schemas.openxmlformats.org/officeDocument/2006/relationships/image" Target="../media/image26.emf"/><Relationship Id="rId9" Type="http://schemas.openxmlformats.org/officeDocument/2006/relationships/customXml" Target="../ink/ink26.xml"/><Relationship Id="rId14" Type="http://schemas.openxmlformats.org/officeDocument/2006/relationships/image" Target="../media/image31.emf"/><Relationship Id="rId22" Type="http://schemas.openxmlformats.org/officeDocument/2006/relationships/image" Target="../media/image3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emf"/><Relationship Id="rId5" Type="http://schemas.openxmlformats.org/officeDocument/2006/relationships/customXml" Target="../ink/ink34.xml"/><Relationship Id="rId4" Type="http://schemas.openxmlformats.org/officeDocument/2006/relationships/image" Target="../media/image3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1599" y="908720"/>
            <a:ext cx="7258485" cy="722511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ESSD </a:t>
            </a:r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출반 저널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~ </a:t>
            </a:r>
            <a:r>
              <a:rPr lang="en-US" altLang="ko-KR" sz="4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Peer Review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39652" y="5009016"/>
            <a:ext cx="12961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Chapter. 1</a:t>
            </a:r>
            <a:endParaRPr lang="ko-KR" altLang="en-US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39652" y="5657088"/>
            <a:ext cx="129614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Interactive review process</a:t>
            </a:r>
            <a:endParaRPr lang="ko-KR" altLang="en-US" sz="1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21" y="1852800"/>
            <a:ext cx="2209800" cy="2152650"/>
          </a:xfrm>
          <a:prstGeom prst="rect">
            <a:avLst/>
          </a:prstGeom>
        </p:spPr>
      </p:pic>
      <p:sp>
        <p:nvSpPr>
          <p:cNvPr id="29" name="자유형 28"/>
          <p:cNvSpPr/>
          <p:nvPr/>
        </p:nvSpPr>
        <p:spPr>
          <a:xfrm rot="16200000">
            <a:off x="4708659" y="1376771"/>
            <a:ext cx="158731" cy="6336705"/>
          </a:xfrm>
          <a:custGeom>
            <a:avLst/>
            <a:gdLst>
              <a:gd name="connsiteX0" fmla="*/ 117455 w 208101"/>
              <a:gd name="connsiteY0" fmla="*/ 0 h 5158201"/>
              <a:gd name="connsiteX1" fmla="*/ 117455 w 208101"/>
              <a:gd name="connsiteY1" fmla="*/ 2123768 h 5158201"/>
              <a:gd name="connsiteX2" fmla="*/ 205945 w 208101"/>
              <a:gd name="connsiteY2" fmla="*/ 3760839 h 5158201"/>
              <a:gd name="connsiteX3" fmla="*/ 14216 w 208101"/>
              <a:gd name="connsiteY3" fmla="*/ 4955458 h 5158201"/>
              <a:gd name="connsiteX4" fmla="*/ 28965 w 208101"/>
              <a:gd name="connsiteY4" fmla="*/ 5147187 h 51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01" h="5158201">
                <a:moveTo>
                  <a:pt x="117455" y="0"/>
                </a:moveTo>
                <a:cubicBezTo>
                  <a:pt x="110081" y="748481"/>
                  <a:pt x="102707" y="1496962"/>
                  <a:pt x="117455" y="2123768"/>
                </a:cubicBezTo>
                <a:cubicBezTo>
                  <a:pt x="132203" y="2750574"/>
                  <a:pt x="223151" y="3288891"/>
                  <a:pt x="205945" y="3760839"/>
                </a:cubicBezTo>
                <a:cubicBezTo>
                  <a:pt x="188739" y="4232787"/>
                  <a:pt x="43713" y="4724400"/>
                  <a:pt x="14216" y="4955458"/>
                </a:cubicBezTo>
                <a:cubicBezTo>
                  <a:pt x="-15281" y="5186516"/>
                  <a:pt x="6842" y="5166851"/>
                  <a:pt x="28965" y="51471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922027" y="4384902"/>
            <a:ext cx="259386" cy="259386"/>
          </a:xfrm>
          <a:prstGeom prst="ellipse">
            <a:avLst/>
          </a:prstGeom>
          <a:noFill/>
          <a:ln w="127000">
            <a:solidFill>
              <a:srgbClr val="0CA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594435" y="4336065"/>
            <a:ext cx="259386" cy="259386"/>
          </a:xfrm>
          <a:prstGeom prst="ellipse">
            <a:avLst/>
          </a:prstGeom>
          <a:noFill/>
          <a:ln w="127000">
            <a:solidFill>
              <a:srgbClr val="0CA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452320" y="4465758"/>
            <a:ext cx="259386" cy="259386"/>
          </a:xfrm>
          <a:prstGeom prst="ellipse">
            <a:avLst/>
          </a:prstGeom>
          <a:noFill/>
          <a:ln w="127000">
            <a:solidFill>
              <a:srgbClr val="0CA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664542" y="4389977"/>
            <a:ext cx="259386" cy="259386"/>
          </a:xfrm>
          <a:prstGeom prst="ellipse">
            <a:avLst/>
          </a:prstGeom>
          <a:noFill/>
          <a:ln w="127000">
            <a:solidFill>
              <a:srgbClr val="0CA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70847" y="5004792"/>
            <a:ext cx="12961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Chapter. 2</a:t>
            </a:r>
            <a:endParaRPr lang="ko-KR" altLang="en-US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76056" y="4869160"/>
            <a:ext cx="12961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Chapter. 3</a:t>
            </a:r>
            <a:endParaRPr lang="ko-KR" altLang="en-US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33941" y="5028093"/>
            <a:ext cx="12961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Chapter. 4</a:t>
            </a:r>
            <a:endParaRPr lang="ko-KR" altLang="en-US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70846" y="5612650"/>
            <a:ext cx="1517177" cy="912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Finding an editor</a:t>
            </a:r>
            <a:endParaRPr lang="ko-KR" altLang="en-US" sz="1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76056" y="5460319"/>
            <a:ext cx="1296144" cy="848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Review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Creiteria</a:t>
            </a:r>
            <a:endParaRPr lang="ko-KR" altLang="en-US" sz="1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33941" y="5661143"/>
            <a:ext cx="129614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Current review duration and Commenting on paper</a:t>
            </a:r>
            <a:endParaRPr lang="ko-KR" altLang="en-US" sz="14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79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22988" y="1755908"/>
            <a:ext cx="2461289" cy="3962870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Peer review </a:t>
            </a:r>
          </a:p>
          <a:p>
            <a:pPr algn="l">
              <a:lnSpc>
                <a:spcPct val="150000"/>
              </a:lnSpc>
            </a:pP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위 과정에서 말하는 포럼 개시 후</a:t>
            </a: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b="1" spc="-150" dirty="0">
                <a:solidFill>
                  <a:schemeClr val="tx1"/>
                </a:solidFill>
                <a:highlight>
                  <a:srgbClr val="00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코멘트를 보고 수정하는 과정의 파일</a:t>
            </a: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을 전부 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공개</a:t>
            </a: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배포한다</a:t>
            </a: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72CC73-E30F-49EE-BE69-73269FDF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278" y="1755908"/>
            <a:ext cx="5559722" cy="42678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40AA362-8226-49E0-89B0-58EFF2DDDE2D}"/>
              </a:ext>
            </a:extLst>
          </p:cNvPr>
          <p:cNvSpPr/>
          <p:nvPr/>
        </p:nvSpPr>
        <p:spPr>
          <a:xfrm>
            <a:off x="1099076" y="1052736"/>
            <a:ext cx="36889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출판 과정 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– ESSDD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Forum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개시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3540452" y="4953486"/>
              <a:ext cx="2933280" cy="112680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1372" y="4915326"/>
                <a:ext cx="2971440" cy="120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736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6984776" cy="3962870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원고 주제 영역과 저자가 선택한 색인 용어를 기반으로 주제 편집자가 선택된다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저자에게 선택권을 좀 더 강화하기 위해 색인 용어 두 개를 선택 할 수 있다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원고를 제출 한 후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편집자는 첫 번째 주제 분야에 해당하는 주제 편집자에게 이메일을 보낸다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원고 정보와 초록을 바탕으로 판단해 수락하면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그는 제출물의 주제 편집자로 지정되고 전체 원고를 받는다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처음 언급한 </a:t>
            </a:r>
            <a:r>
              <a:rPr lang="ko-KR" altLang="en-US" sz="1600" b="1" spc="-15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색인어에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해당하는 주제 편집자 중 어느 누구도 며칠 내에 수락하지 않으면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두 번째 </a:t>
            </a:r>
            <a:r>
              <a:rPr lang="ko-KR" altLang="en-US" sz="1600" b="1" spc="-15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색인어에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해당하는 주제 편집자에게 메일을 보내고 동일한 과정을 진행한다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 경우에도 없을 경우 편집자는 주제 편집자 중 한 명을 선택하여 배정한다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sz="1400" b="1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72227" y="1052736"/>
            <a:ext cx="31441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Finding an editor : </a:t>
            </a:r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편집자 찾기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501772" y="1331886"/>
              <a:ext cx="1580760" cy="10440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2692" y="1293726"/>
                <a:ext cx="16189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1756292" y="2334126"/>
              <a:ext cx="842040" cy="6012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7212" y="2295966"/>
                <a:ext cx="8802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/>
              <p14:cNvContentPartPr/>
              <p14:nvPr/>
            </p14:nvContentPartPr>
            <p14:xfrm>
              <a:off x="2948972" y="2258886"/>
              <a:ext cx="1350720" cy="7272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29892" y="2220726"/>
                <a:ext cx="13888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/>
              <p14:cNvContentPartPr/>
              <p14:nvPr/>
            </p14:nvContentPartPr>
            <p14:xfrm>
              <a:off x="2622092" y="2668206"/>
              <a:ext cx="842040" cy="2196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3012" y="2630406"/>
                <a:ext cx="880200" cy="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782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6984776" cy="3962870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향 후 재사용 및 재해석을 위해 사용자가 연구 데이터 품질에 대해 확신을 갖고 있어야 한다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 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따라서 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ESSD</a:t>
            </a: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에서 논문을 검토 할 때 원고 뿐만 아니라 데이터 세트 자체를 검토해야 한다</a:t>
            </a:r>
            <a:r>
              <a:rPr lang="en-US" altLang="ko-KR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Read the manuscript :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및 방법이 최신으로 제공 된 것인가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데이터가 앞으로 유용하게 쓰일 잠재력이 있는가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방법과 재료가 충분히 자세하게 기술되어 있는가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다른 데이터 세트 또는 논문에 대한 참조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인용이 누락되었거나 부적절 한가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b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!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자료 자체가 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dataset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출판을 지원하기에 적합한가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Check the data quality : 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주어진 </a:t>
            </a:r>
            <a:r>
              <a:rPr lang="ko-KR" altLang="en-US" sz="1400" b="1" spc="-15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식별자를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통해 데이터 셋에 접근할 수 있는가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셋이 완전 한가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논문에서 오류가 언급된 적이 있는가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정확성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가공 등이 최신 기술인가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비교를 위해 공통 표준 기준이 사용되는가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 </a:t>
            </a:r>
            <a:b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!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셋이 중요한가 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 –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독특하고 유용하고 완전 한가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Consider article and data set :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데이터의 오류를 암시하는 문제가 있는가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가능한 경우 검사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통계적 분석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을 적용해라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비정상적인 형식이나 테스트를 방해하는 상황은 의심해봐야 한다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b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!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자체가 고품질인가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 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Check the presentation quality :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셋을 현재 현식 및 크기로 사용할 수 있는가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메타 데이터가 적절한가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 </a:t>
            </a:r>
            <a:b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동시에 논문의 길이가 적절한가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논문의 전반적인 구조가 잘 구조화되고 명확 한가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언어가 일관되고 정확한가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수학 공식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기호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약어 및 단위가 올바르게 정의되고 사용되는가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사진과 표는 정확하고 고품질인가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b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! </a:t>
            </a:r>
            <a:r>
              <a:rPr lang="ko-KR" altLang="en-US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논문을 읽고 데이터 세트를 다운로드하면 향후 데이터 셋을 이해하고 다시 사용할 수 있는가</a:t>
            </a:r>
            <a:r>
              <a:rPr lang="en-US" altLang="ko-KR" sz="1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72227" y="1052736"/>
            <a:ext cx="27510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Review criteria : </a:t>
            </a:r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심사 기준</a:t>
            </a: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/>
            </a:r>
            <a:b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가이드 라인 검토 </a:t>
            </a: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단계별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/>
              <p14:cNvContentPartPr/>
              <p14:nvPr/>
            </p14:nvContentPartPr>
            <p14:xfrm>
              <a:off x="1804532" y="5740806"/>
              <a:ext cx="4033440" cy="9324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5452" y="5702646"/>
                <a:ext cx="40716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/>
              <p14:cNvContentPartPr/>
              <p14:nvPr/>
            </p14:nvContentPartPr>
            <p14:xfrm>
              <a:off x="1786532" y="2726886"/>
              <a:ext cx="848160" cy="11340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7452" y="2688726"/>
                <a:ext cx="886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/>
              <p14:cNvContentPartPr/>
              <p14:nvPr/>
            </p14:nvContentPartPr>
            <p14:xfrm>
              <a:off x="1871132" y="3512406"/>
              <a:ext cx="842040" cy="5688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2052" y="3474246"/>
                <a:ext cx="8802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/>
              <p14:cNvContentPartPr/>
              <p14:nvPr/>
            </p14:nvContentPartPr>
            <p14:xfrm>
              <a:off x="1780412" y="4329246"/>
              <a:ext cx="1180080" cy="7344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1332" y="4291446"/>
                <a:ext cx="12182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/>
              <p14:cNvContentPartPr/>
              <p14:nvPr/>
            </p14:nvContentPartPr>
            <p14:xfrm>
              <a:off x="1822892" y="5098926"/>
              <a:ext cx="1211400" cy="2520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03812" y="5060766"/>
                <a:ext cx="12495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잉크 12"/>
              <p14:cNvContentPartPr/>
              <p14:nvPr/>
            </p14:nvContentPartPr>
            <p14:xfrm>
              <a:off x="1737932" y="2197326"/>
              <a:ext cx="3355200" cy="14760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8852" y="2159526"/>
                <a:ext cx="3393360" cy="2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46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6984776" cy="3962870"/>
          </a:xfrm>
          <a:ln>
            <a:noFill/>
          </a:ln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평가자는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논문이 제시하는 각각의 데이터 셋과 논문 자체를 다음 기준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(1~4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등급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excellent ~ pool)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충족시키는지를 결정하도록 한다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중요성 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평가할 하위 기준은 다음 세 가지이다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독창성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지구 시스템의 변화를 반영하는 것을 독창성이 높다고 간주한다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재정적인 이유로 인해 복제할 수 없는 데이터 셋의 경우도 독창적이라고 간주한다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일상적이게 관찰되거나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반복적인 실험은 독창적이지 않다고 한다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유용성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다른 실험이나 관찰을 검증하기 위해 데이터를 단독으로 사용하거나 다른 데이터 세트와 함께 사용하여 향 후 해석에 사용할 수 있어야 한다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저자가 언급한 다른 가능한 용도 또한 고려한다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완전성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예를 들어 가능한 출판물 수를 늘리기 위해 의도적으로 데이터를 분할해서는 안된다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불필요한 작업량 증가없이 검토 할 수 있는 모든 데이터가 포함 되어야하며 다른 상황에서 재사용 할 수 있어야 한다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품질 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검사와 분석을 위해 쉽게 접근 할 수 있어야 한다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제출된 데이터 셋이 매개 변수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지역 등에서 최초로 발표 되더라도 주장된 정확성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사용된 계측 및 처리 방법은 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최첨단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또는 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우수 사례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반영해야 한다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 조항에  제시된 모든 조건과 영향을 고려 할 때 이러한 주장 및 요소는 상호 일관성을 가져야 한다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논문 품질 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논문의 목표는 많은 노력 없이 명확한 의미를 표현하고 이해할 수 있도록 하는 것이다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 논문에서 발견된 것이 무엇인지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언제 어디서 어떻게 있었는지 명확하게 표현해야 한다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논문 본문과 참조에는 데이터  셋 또는 수집에 대한 모든 주장을 평가하는데 필요한 모든 정보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 명시적으로 기록되거나 혹은 메타 데이터를 통해 암시적으로 포함되어 있어야 한다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72227" y="1052736"/>
            <a:ext cx="27510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Review criteria : </a:t>
            </a:r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심사 기준</a:t>
            </a: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/>
            </a:r>
            <a:b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평가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4093772" y="2277036"/>
              <a:ext cx="1380960" cy="6336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4692" y="2238876"/>
                <a:ext cx="14191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1810652" y="2458476"/>
              <a:ext cx="1629360" cy="14580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1572" y="2420316"/>
                <a:ext cx="16675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/>
              <p14:cNvContentPartPr/>
              <p14:nvPr/>
            </p14:nvContentPartPr>
            <p14:xfrm>
              <a:off x="1890827" y="4251550"/>
              <a:ext cx="387720" cy="4284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71747" y="4213390"/>
                <a:ext cx="4258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/>
              <p14:cNvContentPartPr/>
              <p14:nvPr/>
            </p14:nvContentPartPr>
            <p14:xfrm>
              <a:off x="1834717" y="5029910"/>
              <a:ext cx="425520" cy="6300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5637" y="4991750"/>
                <a:ext cx="463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잉크 13"/>
              <p14:cNvContentPartPr/>
              <p14:nvPr/>
            </p14:nvContentPartPr>
            <p14:xfrm>
              <a:off x="8132612" y="2809836"/>
              <a:ext cx="131040" cy="2448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13532" y="2771676"/>
                <a:ext cx="1692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잉크 14"/>
              <p14:cNvContentPartPr/>
              <p14:nvPr/>
            </p14:nvContentPartPr>
            <p14:xfrm>
              <a:off x="2173892" y="3045996"/>
              <a:ext cx="2265120" cy="9324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54812" y="3007836"/>
                <a:ext cx="2303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잉크 15"/>
              <p14:cNvContentPartPr/>
              <p14:nvPr/>
            </p14:nvContentPartPr>
            <p14:xfrm>
              <a:off x="2658452" y="3212316"/>
              <a:ext cx="5062680" cy="16272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39372" y="3174156"/>
                <a:ext cx="5100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잉크 16"/>
              <p14:cNvContentPartPr/>
              <p14:nvPr/>
            </p14:nvContentPartPr>
            <p14:xfrm>
              <a:off x="6300192" y="3706236"/>
              <a:ext cx="1872208" cy="188756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81110" y="3668125"/>
                <a:ext cx="1910372" cy="264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잉크 17"/>
              <p14:cNvContentPartPr/>
              <p14:nvPr/>
            </p14:nvContentPartPr>
            <p14:xfrm>
              <a:off x="2167772" y="3948156"/>
              <a:ext cx="1854000" cy="6768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48692" y="3909996"/>
                <a:ext cx="1891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잉크 18"/>
              <p14:cNvContentPartPr/>
              <p14:nvPr/>
            </p14:nvContentPartPr>
            <p14:xfrm>
              <a:off x="2551908" y="4214916"/>
              <a:ext cx="2596156" cy="116108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32829" y="4176812"/>
                <a:ext cx="2634314" cy="192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잉크 19"/>
              <p14:cNvContentPartPr/>
              <p14:nvPr/>
            </p14:nvContentPartPr>
            <p14:xfrm>
              <a:off x="2356232" y="5014477"/>
              <a:ext cx="3331080" cy="140760"/>
            </p14:xfrm>
          </p:contentPart>
        </mc:Choice>
        <mc:Fallback xmlns="">
          <p:pic>
            <p:nvPicPr>
              <p:cNvPr id="20" name="잉크 1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37152" y="4976317"/>
                <a:ext cx="3369240" cy="21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46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72227" y="1052736"/>
            <a:ext cx="415466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Current Review Duration : </a:t>
            </a:r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논문 검토 기간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00808"/>
            <a:ext cx="4860032" cy="160636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403648" y="3645024"/>
            <a:ext cx="447943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Commenting on a paper : </a:t>
            </a:r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논문에 대한 코멘트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777" y="4199022"/>
            <a:ext cx="4543194" cy="25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85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00808"/>
            <a:ext cx="7465300" cy="484083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72227" y="1052736"/>
            <a:ext cx="919162" cy="512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Imprint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082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6984776" cy="3962870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원고</a:t>
            </a:r>
            <a:endParaRPr lang="en-US" altLang="ko-KR" sz="1400" b="1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72227" y="1052736"/>
            <a:ext cx="166359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Peer Review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평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76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4E7B72D-2117-444D-8D44-ED73F9B01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138" y="2564904"/>
            <a:ext cx="4630862" cy="3277072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6984776" cy="3962870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Submission : 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제출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Access Review : 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액세스 </a:t>
            </a: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검토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Technical corrections : 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기술적인 </a:t>
            </a: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수정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MS posted in ESSDD forum :</a:t>
            </a:r>
            <a:b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hlinkClick r:id="rId3"/>
              </a:rPr>
              <a:t>ESSDD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hlinkClick r:id="rId3"/>
              </a:rPr>
              <a:t> </a:t>
            </a: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hlinkClick r:id="rId3"/>
              </a:rPr>
              <a:t>Forum</a:t>
            </a: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개시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Comments : 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코멘트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Revision : 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개정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Revised Submission : 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수정 </a:t>
            </a: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후 제출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Peer-Review Completion : 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피어 </a:t>
            </a: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리뷰 완료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Final Revised Publication : 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최종 </a:t>
            </a: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개정 후 출판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282B8E-D4F0-4694-B035-42C6C72E6F2B}"/>
              </a:ext>
            </a:extLst>
          </p:cNvPr>
          <p:cNvSpPr/>
          <p:nvPr/>
        </p:nvSpPr>
        <p:spPr>
          <a:xfrm>
            <a:off x="1099077" y="1052736"/>
            <a:ext cx="224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출판 과정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66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4E7B72D-2117-444D-8D44-ED73F9B01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74" y="2348880"/>
            <a:ext cx="4572000" cy="3235418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3240360" cy="4392488"/>
          </a:xfrm>
          <a:ln>
            <a:noFill/>
          </a:ln>
        </p:spPr>
        <p:txBody>
          <a:bodyPr>
            <a:normAutofit fontScale="85000" lnSpcReduction="10000"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Submission : 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제출</a:t>
            </a:r>
            <a:endParaRPr lang="en-US" altLang="ko-KR" sz="1800" b="1" spc="-150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원본 원고는 전자 파일로 제출하고 관련 주제 영역을 다루는 주제 편집자가 배정됩니다</a:t>
            </a: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800" b="1" spc="-150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        Access </a:t>
            </a: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Review : </a:t>
            </a: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액세스 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검토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편집자는 원고가 저널의 범위에 속하는지 여부와 기본 과학적 품질을 충족하는지 평가해야 한다</a:t>
            </a: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b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ESSDD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개시하기 이전에 기술적인 수정</a:t>
            </a: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입력 오류</a:t>
            </a: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오타</a:t>
            </a: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수치의 명확화 등</a:t>
            </a: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을 제안 할 수 있다</a:t>
            </a: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b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단</a:t>
            </a: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과학적 내용의 개정 요청은 이 단계에서 허용되지 않고</a:t>
            </a: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대화식 토론 과정에서 제안될 수 있다</a:t>
            </a: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endParaRPr lang="en-US" altLang="ko-KR" sz="1800" b="1" spc="-150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282B8E-D4F0-4694-B035-42C6C72E6F2B}"/>
              </a:ext>
            </a:extLst>
          </p:cNvPr>
          <p:cNvSpPr/>
          <p:nvPr/>
        </p:nvSpPr>
        <p:spPr>
          <a:xfrm>
            <a:off x="1099077" y="1052736"/>
            <a:ext cx="224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출판 과정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1790949" y="2207341"/>
              <a:ext cx="585720" cy="9576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2229" y="2169181"/>
                <a:ext cx="6235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5154789" y="3296341"/>
              <a:ext cx="364320" cy="36216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35709" y="3258181"/>
                <a:ext cx="40212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/>
              <p14:cNvContentPartPr/>
              <p14:nvPr/>
            </p14:nvContentPartPr>
            <p14:xfrm>
              <a:off x="5106909" y="5169061"/>
              <a:ext cx="485640" cy="4392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87829" y="5130901"/>
                <a:ext cx="5238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/>
              <p14:cNvContentPartPr/>
              <p14:nvPr/>
            </p14:nvContentPartPr>
            <p14:xfrm>
              <a:off x="1797789" y="3717032"/>
              <a:ext cx="752760" cy="4896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78709" y="3678872"/>
                <a:ext cx="7909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/>
              <p14:cNvContentPartPr/>
              <p14:nvPr/>
            </p14:nvContentPartPr>
            <p14:xfrm>
              <a:off x="5597589" y="3321181"/>
              <a:ext cx="275400" cy="28080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78509" y="3283381"/>
                <a:ext cx="31356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잉크 10"/>
              <p14:cNvContentPartPr/>
              <p14:nvPr/>
            </p14:nvContentPartPr>
            <p14:xfrm>
              <a:off x="5785149" y="5180221"/>
              <a:ext cx="485640" cy="4536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66069" y="5142061"/>
                <a:ext cx="523440" cy="1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6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4E7B72D-2117-444D-8D44-ED73F9B01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74" y="2348880"/>
            <a:ext cx="4572000" cy="3235418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3240360" cy="4392488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 Technical </a:t>
            </a: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corrections :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기술적인 수정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저자는 요청된 수정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사항을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확인하고 기술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수정을 할 수 있는 기회를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갖는다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 단계에서 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허가되지 않은 수정을 방지하기 위해 편집자가 검토 할 수 있다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400" b="1" spc="-150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4.         MS posted in ESSDD forum : 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hlinkClick r:id="rId3"/>
              </a:rPr>
              <a:t>ESSDD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hlinkClick r:id="rId3"/>
              </a:rPr>
              <a:t> 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hlinkClick r:id="rId3"/>
              </a:rPr>
              <a:t>Forum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개시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/>
            </a:r>
            <a:b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공개 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Peer Review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위해 원고를 접수 한 후 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ESSDD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논문 이 개시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DOI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통해 인용 할 수 있다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토론 단계는 반복적이게 이루어지며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유저가 수정 과정에 참여할 수 있다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b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 단계에서 의견은 지정된 사람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익명 또는 지명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과 과학 공동체의 모든 관심있는 구성원이 게시 할 수 있다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 </a:t>
            </a:r>
            <a:b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모든 참가자는 자신의 의견을 적극적으로 제시할 것을 권장한다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282B8E-D4F0-4694-B035-42C6C72E6F2B}"/>
              </a:ext>
            </a:extLst>
          </p:cNvPr>
          <p:cNvSpPr/>
          <p:nvPr/>
        </p:nvSpPr>
        <p:spPr>
          <a:xfrm>
            <a:off x="1099077" y="1052736"/>
            <a:ext cx="224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출판 과정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잉크 11"/>
              <p14:cNvContentPartPr/>
              <p14:nvPr/>
            </p14:nvContentPartPr>
            <p14:xfrm>
              <a:off x="1748109" y="2276821"/>
              <a:ext cx="1139040" cy="9432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9029" y="2238661"/>
                <a:ext cx="11768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/>
              <p14:cNvContentPartPr/>
              <p14:nvPr/>
            </p14:nvContentPartPr>
            <p14:xfrm>
              <a:off x="5255229" y="3657061"/>
              <a:ext cx="301680" cy="32796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36149" y="3619261"/>
                <a:ext cx="33984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잉크 13"/>
              <p14:cNvContentPartPr/>
              <p14:nvPr/>
            </p14:nvContentPartPr>
            <p14:xfrm>
              <a:off x="6518469" y="5149981"/>
              <a:ext cx="759600" cy="5688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99749" y="5112181"/>
                <a:ext cx="7974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잉크 18"/>
              <p14:cNvContentPartPr/>
              <p14:nvPr/>
            </p14:nvContentPartPr>
            <p14:xfrm>
              <a:off x="1872309" y="3965824"/>
              <a:ext cx="1249920" cy="3924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3229" y="3927664"/>
                <a:ext cx="12880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잉크 19"/>
              <p14:cNvContentPartPr/>
              <p14:nvPr/>
            </p14:nvContentPartPr>
            <p14:xfrm>
              <a:off x="7557789" y="5200381"/>
              <a:ext cx="1064160" cy="34920"/>
            </p14:xfrm>
          </p:contentPart>
        </mc:Choice>
        <mc:Fallback xmlns="">
          <p:pic>
            <p:nvPicPr>
              <p:cNvPr id="20" name="잉크 1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38709" y="5162221"/>
                <a:ext cx="11023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잉크 20"/>
              <p14:cNvContentPartPr/>
              <p14:nvPr/>
            </p14:nvContentPartPr>
            <p14:xfrm>
              <a:off x="6225069" y="2811061"/>
              <a:ext cx="1333080" cy="1892160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05989" y="2772901"/>
                <a:ext cx="1371240" cy="196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77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4E7B72D-2117-444D-8D44-ED73F9B01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74" y="2348880"/>
            <a:ext cx="4572000" cy="3235418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3240360" cy="4392488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5.         Final Response : 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최종 응답 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공개 토론 후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저자는 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 이내에 모든 코멘트에 대해 답해야 한다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주제 편집자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(topical editor)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는 추가 의견이나 권장 사항을 게시 할 수 있다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저자는 기본적으로 모든 의견에 답변할 기회를 갖고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수정을 권고하거나 결정한다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algn="l">
              <a:lnSpc>
                <a:spcPct val="150000"/>
              </a:lnSpc>
            </a:pPr>
            <a:endParaRPr lang="en-US" altLang="ko-KR" sz="1400" b="1" spc="-150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6.         Revision </a:t>
            </a: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개정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저자가 모든 의견을 만족스럽게 다루었을 때와 수정된 원고가 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ESSD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높은 품질 기준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검토 기준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을 충족시키는 경우에만 가능하다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의문의 여지가 있는 경우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저자는 수정된 원고의 준비 및 제출 여부를 편집장과 상의해야한다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일반적으로 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4~8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 소요된다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282B8E-D4F0-4694-B035-42C6C72E6F2B}"/>
              </a:ext>
            </a:extLst>
          </p:cNvPr>
          <p:cNvSpPr/>
          <p:nvPr/>
        </p:nvSpPr>
        <p:spPr>
          <a:xfrm>
            <a:off x="1099077" y="1052736"/>
            <a:ext cx="224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출판 과정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/>
              <p14:cNvContentPartPr/>
              <p14:nvPr/>
            </p14:nvContentPartPr>
            <p14:xfrm>
              <a:off x="1744052" y="2355366"/>
              <a:ext cx="792720" cy="2628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4972" y="2317206"/>
                <a:ext cx="830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/>
              <p14:cNvContentPartPr/>
              <p14:nvPr/>
            </p14:nvContentPartPr>
            <p14:xfrm>
              <a:off x="6230012" y="2334846"/>
              <a:ext cx="777240" cy="54180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11292" y="2296686"/>
                <a:ext cx="81468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/>
              <p14:cNvContentPartPr/>
              <p14:nvPr/>
            </p14:nvContentPartPr>
            <p14:xfrm>
              <a:off x="5013932" y="5407806"/>
              <a:ext cx="538560" cy="6084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94852" y="5369646"/>
                <a:ext cx="5767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14"/>
              <p14:cNvContentPartPr/>
              <p14:nvPr/>
            </p14:nvContentPartPr>
            <p14:xfrm>
              <a:off x="1683572" y="4344224"/>
              <a:ext cx="454320" cy="2088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64492" y="4306064"/>
                <a:ext cx="4924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잉크 15"/>
              <p14:cNvContentPartPr/>
              <p14:nvPr/>
            </p14:nvContentPartPr>
            <p14:xfrm>
              <a:off x="7668344" y="3284984"/>
              <a:ext cx="674640" cy="50544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49624" y="3247184"/>
                <a:ext cx="71208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잉크 16"/>
              <p14:cNvContentPartPr/>
              <p14:nvPr/>
            </p14:nvContentPartPr>
            <p14:xfrm>
              <a:off x="5650052" y="5405286"/>
              <a:ext cx="284760" cy="3312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30972" y="5367126"/>
                <a:ext cx="322920" cy="1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49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4E7B72D-2117-444D-8D44-ED73F9B01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74" y="2348880"/>
            <a:ext cx="4572000" cy="3235418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3240360" cy="4392488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7.          Peer-Review </a:t>
            </a: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Completion :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피어 리뷰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완료 </a:t>
            </a:r>
            <a:endParaRPr lang="en-US" altLang="ko-KR" sz="1400" b="1" spc="-150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주제 편집자는 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Peer Review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및 공개 토론 내용을 고려하여  고정 된 원고를 직접 수락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거부하거나 심판에게 문의한다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 과정에서 검토되는 동안 추가 개정이 요구 될 수 있다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sz="1400" b="1" spc="-150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400" b="1" spc="-150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8.         Final </a:t>
            </a:r>
            <a:r>
              <a:rPr lang="en-US" altLang="ko-KR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Revised Publication : </a:t>
            </a:r>
            <a:r>
              <a:rPr lang="ko-KR" altLang="en-US" sz="14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최종 개정 후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출판</a:t>
            </a:r>
            <a:endParaRPr lang="en-US" altLang="ko-KR" sz="14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7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번의 과정에서 수락되면 그것을 최종 수정 파일로 하여 출판한다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웹 사이트에 이전 토론 자료가 직접 연결되고 개시된다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또한 이전에 수정하기 전 파일도 함께 공개된다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모든 간행물은 영구적으로 보관되며 인터넷을 통해 공개된상태로 유지되며 최종 개정된 논문은 인쇄본으로도 제공된다</a:t>
            </a:r>
            <a:r>
              <a:rPr lang="en-US" altLang="ko-KR" sz="14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282B8E-D4F0-4694-B035-42C6C72E6F2B}"/>
              </a:ext>
            </a:extLst>
          </p:cNvPr>
          <p:cNvSpPr/>
          <p:nvPr/>
        </p:nvSpPr>
        <p:spPr>
          <a:xfrm>
            <a:off x="1099077" y="1052736"/>
            <a:ext cx="224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출판 과정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1847012" y="2239903"/>
              <a:ext cx="1096560" cy="6156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7932" y="2201743"/>
                <a:ext cx="11347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8337452" y="3291823"/>
              <a:ext cx="347040" cy="45144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18372" y="3253663"/>
                <a:ext cx="38520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/>
              <p14:cNvContentPartPr/>
              <p14:nvPr/>
            </p14:nvContentPartPr>
            <p14:xfrm>
              <a:off x="1719932" y="3985183"/>
              <a:ext cx="1235520" cy="9072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00852" y="3947023"/>
                <a:ext cx="12736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/>
              <p14:cNvContentPartPr/>
              <p14:nvPr/>
            </p14:nvContentPartPr>
            <p14:xfrm>
              <a:off x="8853692" y="3293623"/>
              <a:ext cx="348120" cy="52092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34612" y="3255463"/>
                <a:ext cx="386280" cy="59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62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22988" y="1755908"/>
            <a:ext cx="1902811" cy="3962870"/>
          </a:xfrm>
          <a:ln>
            <a:noFill/>
          </a:ln>
        </p:spPr>
        <p:txBody>
          <a:bodyPr>
            <a:normAutofit fontScale="92500"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논문이 개시된 파일을 보면</a:t>
            </a: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섹션은 다음과 </a:t>
            </a: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같이 구성되어 있다</a:t>
            </a: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Article : </a:t>
            </a: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논문의 본문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Assets : </a:t>
            </a: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출처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Peer review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Metrics  : </a:t>
            </a: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열람 횟수 및 추가 정보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Related Articles </a:t>
            </a:r>
          </a:p>
          <a:p>
            <a:pPr algn="l">
              <a:lnSpc>
                <a:spcPct val="150000"/>
              </a:lnSpc>
            </a:pP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282B8E-D4F0-4694-B035-42C6C72E6F2B}"/>
              </a:ext>
            </a:extLst>
          </p:cNvPr>
          <p:cNvSpPr/>
          <p:nvPr/>
        </p:nvSpPr>
        <p:spPr>
          <a:xfrm>
            <a:off x="1099076" y="1052736"/>
            <a:ext cx="3688947" cy="51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공개 토론 과정 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755908"/>
            <a:ext cx="5507109" cy="48568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/>
              <p14:cNvContentPartPr/>
              <p14:nvPr/>
            </p14:nvContentPartPr>
            <p14:xfrm>
              <a:off x="1511589" y="3232621"/>
              <a:ext cx="454680" cy="3420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9029" y="3127501"/>
                <a:ext cx="5594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/>
              <p14:cNvContentPartPr/>
              <p14:nvPr/>
            </p14:nvContentPartPr>
            <p14:xfrm>
              <a:off x="6544029" y="1883341"/>
              <a:ext cx="319680" cy="2664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91469" y="1778221"/>
                <a:ext cx="4248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잉크 16"/>
              <p14:cNvContentPartPr/>
              <p14:nvPr/>
            </p14:nvContentPartPr>
            <p14:xfrm>
              <a:off x="7009869" y="1866061"/>
              <a:ext cx="193680" cy="2880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50109" y="1746181"/>
                <a:ext cx="3135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잉크 17"/>
              <p14:cNvContentPartPr/>
              <p14:nvPr/>
            </p14:nvContentPartPr>
            <p14:xfrm>
              <a:off x="1517349" y="3700981"/>
              <a:ext cx="447840" cy="8172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57589" y="3581101"/>
                <a:ext cx="5677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잉크 18"/>
              <p14:cNvContentPartPr/>
              <p14:nvPr/>
            </p14:nvContentPartPr>
            <p14:xfrm>
              <a:off x="1549029" y="4155661"/>
              <a:ext cx="703080" cy="2556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88909" y="4035421"/>
                <a:ext cx="8233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잉크 19"/>
              <p14:cNvContentPartPr/>
              <p14:nvPr/>
            </p14:nvContentPartPr>
            <p14:xfrm>
              <a:off x="7358709" y="1875781"/>
              <a:ext cx="466920" cy="34200"/>
            </p14:xfrm>
          </p:contentPart>
        </mc:Choice>
        <mc:Fallback xmlns="">
          <p:pic>
            <p:nvPicPr>
              <p:cNvPr id="20" name="잉크 1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98589" y="1755541"/>
                <a:ext cx="5871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잉크 20"/>
              <p14:cNvContentPartPr/>
              <p14:nvPr/>
            </p14:nvContentPartPr>
            <p14:xfrm>
              <a:off x="1530309" y="4576141"/>
              <a:ext cx="486000" cy="46080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70189" y="4455901"/>
                <a:ext cx="6058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잉크 21"/>
              <p14:cNvContentPartPr/>
              <p14:nvPr/>
            </p14:nvContentPartPr>
            <p14:xfrm>
              <a:off x="7967829" y="1825741"/>
              <a:ext cx="217800" cy="4644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08069" y="1705861"/>
                <a:ext cx="3376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잉크 24"/>
              <p14:cNvContentPartPr/>
              <p14:nvPr/>
            </p14:nvContentPartPr>
            <p14:xfrm>
              <a:off x="1530669" y="5330341"/>
              <a:ext cx="982800" cy="8172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55429" y="5180221"/>
                <a:ext cx="113292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잉크 25"/>
              <p14:cNvContentPartPr/>
              <p14:nvPr/>
            </p14:nvContentPartPr>
            <p14:xfrm>
              <a:off x="8398029" y="1845181"/>
              <a:ext cx="553320" cy="35280"/>
            </p14:xfrm>
          </p:contentPart>
        </mc:Choice>
        <mc:Fallback xmlns="">
          <p:pic>
            <p:nvPicPr>
              <p:cNvPr id="26" name="잉크 2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22789" y="1695421"/>
                <a:ext cx="703440" cy="3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4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22988" y="1755908"/>
            <a:ext cx="2461289" cy="3962870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포럼에 </a:t>
            </a:r>
            <a:r>
              <a:rPr lang="ko-KR" altLang="en-US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개시 후 코멘트를 받아서 </a:t>
            </a:r>
            <a:r>
              <a:rPr lang="ko-KR" altLang="en-US" sz="1800" b="1" spc="-150" dirty="0" smtClean="0">
                <a:solidFill>
                  <a:schemeClr val="tx1"/>
                </a:solidFill>
                <a:highlight>
                  <a:srgbClr val="00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코멘트를 저자와 주고 받는 과정</a:t>
            </a: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이는 모두 공개되어 있고 확인 할 수 있다</a:t>
            </a: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en-US" altLang="ko-KR" sz="1800" b="1" spc="-15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D020A1-0B2E-46B3-961E-78B2B32893E3}"/>
              </a:ext>
            </a:extLst>
          </p:cNvPr>
          <p:cNvSpPr/>
          <p:nvPr/>
        </p:nvSpPr>
        <p:spPr>
          <a:xfrm>
            <a:off x="1099076" y="1052736"/>
            <a:ext cx="3688947" cy="51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공개 토론 </a:t>
            </a: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수정 과정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755908"/>
            <a:ext cx="5242991" cy="4623928"/>
          </a:xfrm>
          <a:prstGeom prst="rect">
            <a:avLst/>
          </a:prstGeom>
          <a:ln>
            <a:solidFill>
              <a:srgbClr val="92D05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3779912" y="3573016"/>
              <a:ext cx="3640680" cy="264528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0832" y="3534856"/>
                <a:ext cx="3678840" cy="27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1847012" y="2846046"/>
              <a:ext cx="360" cy="36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27932" y="2807886"/>
                <a:ext cx="38520" cy="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076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22988" y="1755908"/>
            <a:ext cx="2461289" cy="3962870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수정 과정을 들어가보면</a:t>
            </a: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/>
            </a:r>
            <a:br>
              <a:rPr lang="en-US" altLang="ko-KR" sz="1800" b="1" spc="-15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이러한 형태로 저자에게 코멘트를 보낸다</a:t>
            </a: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파일은 </a:t>
            </a: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PDF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 저장된다</a:t>
            </a:r>
            <a:r>
              <a:rPr lang="en-US" altLang="ko-KR" sz="1800" b="1" spc="-15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800" b="1" spc="-150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D020A1-0B2E-46B3-961E-78B2B32893E3}"/>
              </a:ext>
            </a:extLst>
          </p:cNvPr>
          <p:cNvSpPr/>
          <p:nvPr/>
        </p:nvSpPr>
        <p:spPr>
          <a:xfrm>
            <a:off x="1099076" y="1052736"/>
            <a:ext cx="3688947" cy="51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공개 토론 </a:t>
            </a:r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수정 과정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755908"/>
            <a:ext cx="5577830" cy="41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7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886</Words>
  <Application>Microsoft Office PowerPoint</Application>
  <PresentationFormat>화면 슬라이드 쇼(4:3)</PresentationFormat>
  <Paragraphs>81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나눔바른펜</vt:lpstr>
      <vt:lpstr>맑은 고딕</vt:lpstr>
      <vt:lpstr>Arial</vt:lpstr>
      <vt:lpstr>Office 테마</vt:lpstr>
      <vt:lpstr>ESSD 데이터 출반 저널 ~ Peer Review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john</dc:creator>
  <cp:lastModifiedBy>Windows 사용자</cp:lastModifiedBy>
  <cp:revision>91</cp:revision>
  <dcterms:created xsi:type="dcterms:W3CDTF">2015-09-04T00:35:14Z</dcterms:created>
  <dcterms:modified xsi:type="dcterms:W3CDTF">2019-01-28T07:55:29Z</dcterms:modified>
</cp:coreProperties>
</file>