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1" r:id="rId4"/>
    <p:sldId id="260" r:id="rId5"/>
    <p:sldId id="265" r:id="rId6"/>
    <p:sldId id="266" r:id="rId7"/>
    <p:sldId id="262" r:id="rId8"/>
    <p:sldId id="267" r:id="rId9"/>
    <p:sldId id="270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욱 황" initials="성황" lastIdx="2" clrIdx="0">
    <p:extLst>
      <p:ext uri="{19B8F6BF-5375-455C-9EA6-DF929625EA0E}">
        <p15:presenceInfo xmlns:p15="http://schemas.microsoft.com/office/powerpoint/2012/main" userId="6c03706a8025f1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EB"/>
    <a:srgbClr val="0CA5B0"/>
    <a:srgbClr val="A5B3AA"/>
    <a:srgbClr val="A9B3AA"/>
    <a:srgbClr val="F9F6E1"/>
    <a:srgbClr val="F8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20" y="-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9-01-27T09:56:51.63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7109 97 0,'-81'0'15,"40"0"1,1 0 0,0 0-16,0 0 0,-1 0 15,1 0-15,0 0 0,-1 0 0,1 0 16,0 0-16,0 0 0,-1 0 0,1 0 0,0 0 16,0 0-16,-1 0 0,1 0 0,0 0 0,-1 0 0,1 0 15,0 0-15,0 0 0,-2 0 0,2 0 0,0 0 0,-1 0 0,1 0 0,0 0 16,0 0-16,-1 0 0,1 0 0,0 0 0,0 0 0,-1 0 0,1 0 0,0 0 0,-1 0 15,1 0-15,0 0 0,0 0 0,-1-23 0,1 23 0,0 0 16,-2 0-16,2 0 0,0 0 0,0 0 0,-1 0 0,1 0 0,0 0 16,0 0-16,-1 0 0,1 0 0,0 0 0,-1 0 15,1 0-15,0 0 0,0 0 16,-1 0-16,1 0 0,0 0 16,-1 0-16,1 0 0,0 0 15,0 0-15,-2 0 0,2 0 0,0 0 16,0 0-16,-1 0 0,1 0 0,0 0 0,-1 0 0,1 0 15,0 0-15,0 0 0,-1 0 0,1 0 16,0 0-16,-1 0 0,1 0 0,0 0 16,0 0-16,-1 0 0,1 0 0,0 0 15,0 0-15,-2 0 0,2 0 16,0 0-16,-1 0 0,1 0 0,0 0 16,0 0-16,-1 0 0,1 0 0,0 0 15,-1 0-15,1 0 0,0 0 0,0 0 0,-1 0 16,1 0-16,0 0 0,0 0 0,-1 0 0,1 0 15,0 0-15,-2 0 0,2 0 0,0 0 16,0-23-16,-1 23 16,1 0-16,0 0 0,-1 0 15,1-23-15,0 23 16,0 0-16,-1 0 0,1 0 16,0 0-16,0 0 0,-1 0 15,1 0-15,0 0 0,-1 0 16,1 0-16,0 0 0,0 0 15,-2 0-15,2 0 0,0 0 16,40-22-16,-41 22 0,1 0 0,0 0 16,0 0-1,-1 0-15,1 0 16,0 0-16,0 0 16,-1 0-1,1 0-15,0 0 0,-1 0 16,1 0-16,0 0 0,0 0 15,-1 0-15,1 0 16,0 0 0,-2 0-1,2 22 1,0-22-16,0 0 16,-1 0-16,1 0 0,40 23 0,-40-23 15,0 0-15,-1 0 0,1 0 16,40 23-16,-40-23 15,-1 0 1,41 23 0,-40-23-16,40 23 15,0 0 1,-40-23-16,40 23 31,-40-23-31,40 22 16,0 1-16,-41-23 15,41 23-15,-40-23 0,40 23 16,-40-23-16,40 23 16,0 0-16,0 0 15,-41-23-15,41 22 0,0 1 16,0 0-16,0 0 16,-40-23-16,40 23 0,0 0 15,-40-23-15,40 23 0,0 0 16,0-1-16,0 2 15,-40-24-15,40 22 0,0 1 0,0 0 16,0 0-16,0 0 16,0-1-16,-42-22 0,42 24 0,0-2 15,0 1-15,0 0 0,0 0 16,0 0-16,0-1 0,0 1 16,0 0-16,0 0 15,0 0-15,0 0 0,0 0 16,0 0-16,0-1 0,0 2 15,0-2-15,0 1 0,0 0 16,42 0-16,-42 0 0,0-1 0,0 2 16,40-24-16,-40 22 0,0 1 0,40-23 15,-40 23-15,0 0 0,40-23 0,-40 23 16,0-1-16,0 2 0,41-24 0,-41 22 16,40-22-16,-40 23 0,40 0 0,1-23 0,-41 23 15,40-23-15,-40 23 0,40-23 0,0 22 0,-40 2 0,41-24 16,-41 22-16,40-22 0,0 23 0,1-23 0,-41 23 0,40-23 0,-40 23 15,40-23-15,0 0 0,-40 23 0,41-23 0,-1 0 0,-40 23 0,40-23 16,0 0-16,-40 22 0,42 2 0,-2-24 0,0 0 16,-40 22-16,41-22 0,-1 0 0,-40 23 0,40-23 0,0 0 15,1 23-15,-1-23 0,0 0 0,1 0 16,-41 23-16,40-23 0,-40 23 0,40-23 0,0 0 0,1 0 16,-1 0-16,0 0 0,0 0 15,1 0-15,-1 0 0,0 0 16,2 0-16,-2 0 15,0 0-15,0 0 0,1 0 16,-1 0-16,0 0 16,1 0-16,-1 0 15,0 0-15,0 0 0,1 0 16,-1 0-16,0 0 0,0 0 16,1 0-16,-1 0 15,0 0-15,1 0 0,-1 0 16,0 0-16,0 0 0,2 0 15,-2 0-15,0 0 0,1 0 0,-1 0 16,0 0-16,0 0 0,1 0 0,-1 0 0,0 0 16,0 0-16,1 0 0,-1 0 0,0 0 0,1 0 15,-1 0-15,0 0 0,0 0 0,1 0 0,-1 22 0,0-22 16,2 0-16,-2 0 0,0 0 0,0 0 0,1 0 16,-1 24-16,0-24 0,0 0 0,1 0 0,-1 0 0,0 0 15,1 22-15,-1-22 0,0 0 0,0 0 0,-40 23 0,41-23 0,-1 0 0,0 0 0,1 0 16,-1 0-16,0 0 0,0 0 0,2 23 0,-2-23 0,0 0 0,0 0 15,1 0-15,-1 0 0,0 0 0,1 0 0,-1 0 0,0 0 0,0 0 16,1 0-16,-1 23 0,0-23 0,1 0 0,-1 0 0,0 0 16,0 0-16,1 0 0,-1 0 0,0 0 15,0 0-15,2 0 0,-2 0 0,0 0 0,1 0 16,-1 0-16,0 0 0,0 0 16,1 0-16,-1 0 0,0 0 0,1 0 0,-1 0 15,0 0-15,0 0 0,1 0 0,-1 0 0,0 0 16,0 0-16,1 0 0,-1 0 0,0 0 0,2 0 15,-2 0-15,0 0 0,0 0 0,1 0 0,-1 0 0,0 0 0,1 0 16,-1 0-16,-40 23 0,40-23 0,0 0 0,1 0 0,-1 0 0,0 0 0,0 0 16,1 0-16,-1 0 0,0 0 0,1 0 0,-1 0 0,0 0 0,0 0 15,1 0-15,-1 0 0,1 0 0,0 0 0,-1 0 16,0 0-16,0 0 0,1 0 16,-1 0-16,0 0 0,0 0 0,1 0 15,-1 0-15,0 0 0,1 0 0,-1-23 16,0 23-16,0 0 0,1 0 0,-1 0 0,0 0 0,1 0 15,-1 0-15,-40-23 0,40 23 0,0 0 0,2 0 16,-2 0-16,0 0 0,0-23 0,1 23 16,-41-23-16,40 23 0,0 0 0,1 0 0,-1-22 15,0 22-15,0 0 0,-40-24 0,41 24 16,-1 0-16,-40-22 0,40-1 0,1 23 0,-41-23 0,40 23 16,0 0-16,-40-23 0,40 23 0,-40-23 0,41 23 0,-41-22 0,40 22 15,-40-24-15,40 24 0,-40-22 0,40-1 0,2 23 0,-42-23 16,40 0-16,0 0 0,-40 0 15,41 23-15,-1-22 0,-40-2 0,0 2 16,0-1-16,40 23 0,-40-23 16,0 0-16,0 0 0,0 1 0,40 22 0,-40-24 15,0 2-15,0-1 0,0 0 0,41 0 16,-41 0-16,40 1 0,-40-2 0,0 2 16,0-1-16,40 23 0,-40-23 0,0 0 15,0 0-15,0 1 0,0-2 0,0 2 16,0-1-16,0 0 0,0 0 15,0 0-15,0 0 0,0 0 16,0 0-16,0 1 0,0-1 16,0 0-16,0 0 0,0 0 15,0 1-15,0-2 16,0 2-16,0-1 16,0 0-16,-40 23 0,40-23 15,-40 0-15,40 1 16,-41 22-16,41-24 0,-40 2 0,40-1 15,-40 23-15,40-23 0,-40 23 0,40-23 16,-41 23-16,41-23 0,0 0 16,-40 23-16,40-23 0,-40 23 0,-2 0 15,42-23-15,-40 23 0,40-22 0,-40 22 16,40-23-16,-40 23 0,-1-23 0,1 23 16,40-23-16,-40 23 0,0 0 15,40-23-15,-41 23 0,1 0 0,40-23 0,-40 23 0,40-23 0,-41 23 16,1 0-16,40-22 0,-40 22 0,0 0 0,40-23 0,-41 23 15,1 0-15,0 0 0,40-23 0,-41 23 0,41-23 16,-40 23-16,0 0 0,0-23 16,-2 23-16,2 0 0,0 0 15,40-23-15,-40 23 0,-1 0 16,1 0-16,0 0 16,-1 0-16,1 0 0,0 0 15,0 0 1,-1 0-16,1 0 0,0 0 15,-1 0-15,1 0 16,0 0-16,0 0 0,-1 0 16,1 0-16,0 0 0,0 23 15,-1-23-15,0 0 0,1 0 16,-1 0-16,1 0 16,0 0-16,0 0 15,-1 0 1,1 0-1,0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9-01-27T09:56:51.63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7181 149 0,'-81'0'15,"39"0"1,2 0 0,-1 0-16,1 0 0,-2 0 15,2 0-15,0 0 0,-2 0 0,2 0 16,-1 0-16,1 0 0,-2 0 0,2 0 0,-1 0 16,1 0-16,-2 0 0,2 0 0,0 0 0,-2 0 0,2 0 15,-1 0-15,1 0 0,-2 0 0,2 0 0,-1 0 0,0 0 0,0 0 0,1 0 16,0 0-16,-2 0 0,2 0 0,-1 0 0,1 0 0,-2 0 0,2 0 0,-1 0 0,0 0 15,0 0-15,1 0 0,0 0 0,-2-35 0,2 35 0,-1 0 16,0 0-16,0 0 0,1 0 0,-1 0 0,0 0 0,0 0 0,1 0 16,0 0-16,-2 0 0,2 0 0,-1 0 0,0 0 15,0 0-15,1 0 0,-1 0 16,0 0-16,0 0 0,1 0 16,-1 0-16,0 0 0,1 0 15,-1 0-15,0 0 0,0 0 0,1 0 16,-1 0-16,0 0 0,0 0 0,1 0 0,-1 0 0,0 0 15,1 0-15,-1 0 0,0 0 0,0 0 16,1 0-16,-2 0 0,2 0 0,-1 0 16,1 0-16,-1 0 0,0 0 0,1 0 15,-1 0-15,0 0 0,0 0 16,1 0-16,-2 0 0,2 0 0,-1 0 16,1 0-16,-1 0 0,0 0 0,1 0 15,-2 0-15,2 0 0,-1 0 0,1 0 0,-2 0 16,2 0-16,-1 0 0,1 0 0,-1 0 0,0 0 15,1 0-15,-2 0 0,2 0 0,-1 0 16,1-36-16,-2 36 16,2 0-16,-1 0 0,0 0 15,1-35-15,-1 35 16,1 0-16,-2 0 0,2 0 16,-1 0-16,1 0 0,-2 0 15,2 0-15,-1 0 0,0 0 16,1 0-16,-1 0 0,1 0 15,-2 0-15,2 0 0,-1 0 16,41-35-16,-41 35 0,0 0 0,1 0 16,0 0-1,-2 0-15,2 0 16,-1 0-16,1 0 16,-2 0-1,2 0-15,-1 0 0,0 0 16,0 0-16,1 0 0,0 0 15,-2 0-15,2 0 16,-1 0 0,0 0-1,0 35 1,1-35-16,-1 0 16,0 0-16,0 0 0,41 35 0,-40-35 15,0 0-15,-2 0 0,2 0 16,40 36-16,-41-36 15,0 0 1,41 35 0,-41-35-16,41 35 15,0 1 1,-40-36-16,40 35 31,-41-35-31,41 35 16,0 0-16,-41-35 15,41 36-15,-41-36 0,41 35 16,-40-35-16,40 35 16,0 1-16,0-1 15,-42-35-15,42 35 0,0 0 16,0 1-16,0-1 16,-40-35-16,40 35 0,0 0 15,-40-35-15,40 36 0,0-1 16,0 0-16,0 1 15,-41-36-15,41 35 0,0 0 0,0 0 16,0 1-16,0-1 16,0 0-16,-41-35 0,41 36 0,0-1 15,0 0-15,0 0 0,0 1 16,0-1-16,0 0 0,0 0 16,0 1-16,0-1 15,0 0-15,0 1 0,0-1 16,0 0-16,0 0 0,0 1 15,0-1-15,0 0 0,0 1 16,41-1-16,-41 0 0,0 0 0,0 1 16,41-36-16,-41 35 0,0 0 0,40-35 15,-40 35-15,0 1 0,40-36 0,-40 35 16,0 0-16,0 1 0,42-36 0,-42 35 16,40-35-16,-40 35 0,41 0 0,0-35 0,-41 36 15,41-36-15,-41 35 0,40-35 0,1 35 0,-41 1 0,41-36 16,-41 35-16,41-35 0,-1 35 0,2-35 0,-42 35 0,40-35 0,-40 36 15,40-36-15,1 0 0,-41 35 0,41-35 0,0 0 0,-41 35 0,40-35 16,1 0-16,-41 35 0,41 1 0,0-36 0,-1 0 16,-40 35-16,42-35 0,-2 0 0,-40 35 0,40-35 0,1 0 15,0 36-15,0-36 0,-1 0 0,2 0 16,-42 35-16,40-35 0,-40 35 0,41-35 0,-1 0 0,2 0 16,-2 0-16,0 0 0,1 0 15,0 0-15,0 0 0,-1 0 16,2 0-16,-2 0 15,1 0-15,-1 0 0,1 0 16,0 0-16,-1 0 16,2 0-16,-2 0 15,1 0-15,-1 0 0,2 0 16,-2 0-16,1 0 0,-1 0 16,1 0-16,0 0 15,-1 0-15,2 0 0,-2 0 16,1 0-16,-1 0 0,2 0 15,-2 0-15,1 0 0,0 0 0,-1 0 16,1 0-16,-1 0 0,2 0 0,-2 0 0,1 0 16,-1 0-16,2 0 0,-2 0 0,1 0 0,0 0 15,-1 0-15,1 0 0,-1 0 0,2 0 0,-2 35 0,1-35 16,0 0-16,0 0 0,-1 0 0,1 0 0,0 0 16,-1 36-16,1-36 0,-1 0 0,2 0 0,-2 0 0,1 0 15,0 35-15,0-35 0,-1 0 0,1 0 0,-41 35 0,41-35 0,-1 0 0,1 0 0,0 0 16,0 0-16,-1 0 0,1 0 0,0 36 0,0-36 0,-1 0 0,1 0 15,0 0-15,-1 0 0,1 0 0,0 0 0,0 0 0,-1 0 0,1 0 16,0 0-16,0 35 0,-1-35 0,2 0 0,-2 0 0,0 0 16,1 0-16,0 0 0,0 0 0,-1 0 15,1 0-15,0 0 0,0 0 0,-1 0 0,2 0 16,-2 0-16,0 0 0,1 0 16,0 0-16,0 0 0,-1 0 0,2 0 0,-2 0 15,1 0-15,-1 0 0,2 0 0,-2 0 0,0 0 16,1 0-16,0 0 0,0 0 0,-1 0 0,2 0 15,-2 0-15,1 0 0,-1 0 0,2 0 0,-2 0 0,0 0 0,2 0 16,-2 0-16,-40 35 0,41-35 0,-1 0 0,2 0 0,-2 0 0,1 0 0,-1 0 16,2 0-16,-2 0 0,0 0 0,2 0 0,-2 0 0,1 0 0,-1 0 15,2 0-15,-2 0 0,1 0 0,0 0 0,0 0 16,-1 0-16,0 0 0,2 0 16,-2 0-16,1 0 0,-1 0 0,2 0 15,-2 0-15,1 0 0,0 0 0,0-35 16,-1 35-16,0 0 0,2 0 0,-2 0 0,1 0 0,0 0 15,0 0-15,-41-35 0,40 35 0,1 0 0,0 0 16,0 0-16,-1 0 0,0-36 0,2 36 16,-42-35-16,40 35 0,1 0 0,0 0 0,0-35 15,-1 35-15,1 0 0,-41-36 0,41 36 16,0 0-16,-41-35 0,40 0 0,2 35 0,-42-35 0,40 35 16,0 0-16,-40-36 0,41 36 0,-41-35 0,41 35 0,-41-35 0,41 35 15,-41-36-15,40 36 0,-40-35 0,41 0 0,0 35 0,-41-35 16,41-1-16,-1 1 0,-40 0 15,42 35-15,-2-35 0,-40-1 0,0 1 16,0 0-16,40 35 0,-40-36 16,0 1-16,0 0 0,0 0 0,41 35 0,-41-36 15,0 1-15,0 0 0,0-1 0,41 1 16,-41 0-16,41 0 0,-41-1 0,0 1 16,0 0-16,40 35 0,-40-35 0,0-1 15,0 1-15,0 0 0,0-1 0,0 1 16,0 0-16,0 0 0,0-1 15,0 1-15,0 0 0,0-1 16,0 1-16,0 0 0,0 0 16,0-1-16,0 1 0,0 0 15,0 0-15,0-1 16,0 1-16,0 0 16,0-1-16,-40 36 0,40-35 15,-41 0-15,41 0 16,-41 35-16,41-36 0,-41 1 0,41 0 15,-40 35-15,40-36 0,-40 36 0,40-35 16,-42 35-16,42-35 0,0 0 16,-40 35-16,40-36 0,-41 36 0,0 0 15,41-35-15,-41 35 0,41-35 0,-40 35 16,40-35-16,-41 35 0,0-36 0,0 36 16,41-35-16,-40 35 0,0 0 15,40-35-15,-42 35 0,2 0 0,40-36 0,-41 36 0,41-35 0,-41 35 16,0 0-16,41-35 0,-40 35 0,-1 0 0,41-35 0,-41 35 15,0 0-15,1 0 0,40-36 0,-42 36 0,42-35 16,-40 35-16,0 0 0,-1-35 16,0 35-16,0 0 0,1 0 15,40-36-15,-41 36 0,0 0 16,0 0-16,1 0 16,-2 0-16,2 0 0,0 0 15,-1 0 1,0 0-16,0 0 0,1 0 15,-2 0-15,2 0 16,-1 0-16,1 0 0,-2 0 16,2 0-16,0 0 0,-1 36 15,0-36-15,0 0 0,1 0 16,-2 0-16,2 0 16,-1 0-16,1 0 15,-2 0 1,2 0-1,0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9-01-27T09:56:51.63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6219 149 0,'-70'0'15,"34"0"1,1 0 0,0 0-16,0 0 0,-1 0 15,1 0-15,0 0 0,-1 0 0,1 0 16,0 0-16,0 0 0,-1 0 0,1 0 0,0 0 16,0 0-16,-1 0 0,1 0 0,0 0 0,-1 0 0,1 0 15,0 0-15,0 0 0,-1 0 0,1 0 0,0 0 0,-1 0 0,1 0 0,0 0 16,0 0-16,-1 0 0,1 0 0,0 0 0,0 0 0,-1 0 0,1 0 0,0 0 0,-1 0 15,1 0-15,0 0 0,0 0 0,-1-35 0,1 35 0,0 0 16,-1 0-16,1 0 0,0 0 0,0 0 0,-1 0 0,1 0 0,0 0 16,0 0-16,-1 0 0,1 0 0,0 0 0,-1 0 15,1 0-15,0 0 0,0 0 16,-1 0-16,1 0 0,0 0 16,-1 0-16,1 0 0,0 0 15,0 0-15,-1 0 0,1 0 0,0 0 16,0 0-16,-1 0 0,1 0 0,0 0 0,-1 0 0,1 0 15,0 0-15,0 0 0,-1 0 0,1 0 16,0 0-16,-1 0 0,1 0 0,0 0 16,0 0-16,-1 0 0,1 0 0,0 0 15,0 0-15,-1 0 0,1 0 16,0 0-16,-1 0 0,1 0 0,0 0 16,0 0-16,-1 0 0,1 0 0,0 0 15,-1 0-15,1 0 0,0 0 0,0 0 0,-1 0 16,1 0-16,0 0 0,0 0 0,-1 0 0,1 0 15,0 0-15,-1 0 0,1 0 0,0 0 16,0-36-16,-1 36 16,1 0-16,0 0 0,-1 0 15,1-35-15,0 35 16,0 0-16,-1 0 0,1 0 16,0 0-16,0 0 0,-1 0 15,1 0-15,0 0 0,-1 0 16,1 0-16,0 0 0,0 0 15,-1 0-15,1 0 0,0 0 16,35-35-16,-36 35 0,1 0 0,0 0 16,0 0-1,-1 0-15,1 0 16,0 0-16,0 0 16,-1 0-1,1 0-15,0 0 0,-1 0 16,1 0-16,0 0 0,0 0 15,-1 0-15,1 0 16,0 0 0,-1 0-1,1 35 1,0-35-16,0 0 16,-1 0-16,1 0 0,35 35 0,-35-35 15,0 0-15,-1 0 0,1 0 16,35 36-16,-35-36 15,-1 0 1,36 35 0,-35-35-16,35 35 15,0 1 1,-35-36-16,35 35 31,-35-35-31,35 35 16,0 0-16,-36-35 15,36 36-15,-35-36 0,35 35 16,-35-35-16,35 35 16,0 1-16,0-1 15,-36-35-15,36 35 0,0 0 16,0 1-16,0-1 16,-35-35-16,35 35 0,0 0 15,-35-35-15,35 36 0,0-1 16,0 0-16,0 1 15,-35-36-15,35 35 0,0 0 0,0 0 16,0 1-16,0-1 16,0 0-16,-36-35 0,36 36 0,0-1 15,0 0-15,0 0 0,0 1 16,0-1-16,0 0 0,0 0 16,0 1-16,0-1 15,0 0-15,0 1 0,0-1 16,0 0-16,0 0 0,0 1 15,0-1-15,0 0 0,0 1 16,36-1-16,-36 0 0,0 0 0,0 1 16,35-36-16,-35 35 0,0 0 0,35-35 15,-35 35-15,0 1 0,35-36 0,-35 35 16,0 0-16,0 1 0,36-36 0,-36 35 16,35-35-16,-35 35 0,35 0 0,1-35 0,-36 36 15,35-36-15,-35 35 0,35-35 0,0 35 0,-35 1 0,36-36 16,-36 35-16,35-35 0,0 35 0,1-35 0,-36 35 0,35-35 0,-35 36 15,35-36-15,0 0 0,-35 35 0,36-35 0,-1 0 0,-35 35 0,35-35 16,0 0-16,-35 35 0,36 1 0,-1-36 0,0 0 16,-35 35-16,36-35 0,-1 0 0,-35 35 0,35-35 0,0 0 15,1 36-15,-1-36 0,0 0 0,1 0 16,-36 35-16,35-35 0,-35 35 0,35-35 0,0 0 0,1 0 16,-1 0-16,0 0 0,0 0 15,1 0-15,-1 0 0,0 0 16,1 0-16,-1 0 15,0 0-15,0 0 0,1 0 16,-1 0-16,0 0 16,1 0-16,-1 0 15,0 0-15,0 0 0,1 0 16,-1 0-16,0 0 0,0 0 16,1 0-16,-1 0 15,0 0-15,1 0 0,-1 0 16,0 0-16,0 0 0,1 0 15,-1 0-15,0 0 0,1 0 0,-1 0 16,0 0-16,0 0 0,1 0 0,-1 0 0,0 0 16,0 0-16,1 0 0,-1 0 0,0 0 0,1 0 15,-1 0-15,0 0 0,0 0 0,1 0 0,-1 35 0,0-35 16,1 0-16,-1 0 0,0 0 0,0 0 0,1 0 16,-1 36-16,0-36 0,0 0 0,1 0 0,-1 0 0,0 0 15,1 35-15,-1-35 0,0 0 0,0 0 0,-35 35 0,36-35 0,-1 0 0,0 0 0,1 0 16,-1 0-16,0 0 0,0 0 0,1 36 0,-1-36 0,0 0 0,0 0 15,1 0-15,-1 0 0,0 0 0,1 0 0,-1 0 0,0 0 0,0 0 16,1 0-16,-1 35 0,0-35 0,1 0 0,-1 0 0,0 0 16,0 0-16,1 0 0,-1 0 0,0 0 15,0 0-15,1 0 0,-1 0 0,0 0 0,1 0 16,-1 0-16,0 0 0,0 0 16,1 0-16,-1 0 0,0 0 0,1 0 0,-1 0 15,0 0-15,0 0 0,1 0 0,-1 0 0,0 0 16,0 0-16,1 0 0,-1 0 0,0 0 0,1 0 15,-1 0-15,0 0 0,0 0 0,1 0 0,-1 0 0,0 0 0,1 0 16,-1 0-16,-35 35 0,35-35 0,0 0 0,1 0 0,-1 0 0,0 0 0,0 0 16,1 0-16,-1 0 0,0 0 0,1 0 0,-1 0 0,0 0 0,0 0 15,1 0-15,-1 0 0,0 0 0,1 0 0,-1 0 16,0 0-16,0 0 0,1 0 16,-1 0-16,0 0 0,0 0 0,1 0 15,-1 0-15,0 0 0,1 0 0,-1-35 16,0 35-16,0 0 0,1 0 0,-1 0 0,0 0 0,1 0 15,-1 0-15,-35-35 0,35 35 0,0 0 0,1 0 16,-1 0-16,0 0 0,0-36 0,1 36 16,-36-35-16,35 35 0,0 0 0,1 0 0,-1-35 15,0 35-15,0 0 0,-35-36 0,36 36 16,-1 0-16,-35-35 0,35 0 0,1 35 0,-36-35 0,35 35 16,0 0-16,-35-36 0,35 36 0,-35-35 0,36 35 0,-36-35 0,35 35 15,-35-36-15,35 36 0,-35-35 0,35 0 0,1 35 0,-36-35 16,35-1-16,0 1 0,-35 0 15,36 35-15,-1-35 0,-35-1 0,0 1 16,0 0-16,35 35 0,-35-36 16,0 1-16,0 0 0,0 0 0,35 35 0,-35-36 15,0 1-15,0 0 0,0-1 0,36 1 16,-36 0-16,35 0 0,-35-1 0,0 1 16,0 0-16,35 35 0,-35-35 0,0-1 15,0 1-15,0 0 0,0-1 0,0 1 16,0 0-16,0 0 0,0-1 15,0 1-15,0 0 0,0-1 16,0 1-16,0 0 0,0 0 16,0-1-16,0 1 0,0 0 15,0 0-15,0-1 16,0 1-16,0 0 16,0-1-16,-35 36 0,35-35 15,-35 0-15,35 0 16,-36 35-16,36-36 0,-35 1 0,35 0 15,-35 35-15,35-36 0,-35 36 0,35-35 16,-36 35-16,36-35 0,0 0 16,-35 35-16,35-36 0,-35 36 0,-1 0 15,36-35-15,-35 35 0,35-35 0,-35 35 16,35-35-16,-35 35 0,-1-36 0,1 36 16,35-35-16,-35 35 0,0 0 15,35-35-15,-36 35 0,1 0 0,35-36 0,-35 36 0,35-35 0,-36 35 16,1 0-16,35-35 0,-35 35 0,0 0 0,35-35 0,-36 35 15,1 0-15,0 0 0,35-36 0,-36 36 0,36-35 16,-35 35-16,0 0 0,0-35 16,-1 35-16,1 0 0,0 0 15,35-36-15,-35 36 0,-1 0 16,1 0-16,0 0 16,-1 0-16,1 0 0,0 0 15,0 0 1,-1 0-16,1 0 0,0 0 15,-1 0-15,1 0 16,0 0-16,0 0 0,-1 0 16,1 0-16,0 0 0,0 36 15,-1-36-15,1 0 0,0 0 16,-1 0-16,1 0 16,0 0-16,0 0 15,-1 0 1,1 0-1,0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9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0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827584" y="1340768"/>
            <a:ext cx="10729192" cy="396044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44174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sdata/about/faq#q1" TargetMode="External"/><Relationship Id="rId2" Type="http://schemas.openxmlformats.org/officeDocument/2006/relationships/hyperlink" Target="https://en.wikipedia.org/wiki/Data_descript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descripto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rth-system-science-data.net/about/subject_area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rth-system-science-data.net/about/subject_area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rth-system-science-data.net/about/subject_area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arth-syst-sci-data-discuss.net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599" y="908720"/>
            <a:ext cx="7258485" cy="722511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ESSD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출반 저널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~ About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 rot="16200000">
            <a:off x="4708659" y="109666"/>
            <a:ext cx="158731" cy="6336705"/>
          </a:xfrm>
          <a:custGeom>
            <a:avLst/>
            <a:gdLst>
              <a:gd name="connsiteX0" fmla="*/ 117455 w 208101"/>
              <a:gd name="connsiteY0" fmla="*/ 0 h 5158201"/>
              <a:gd name="connsiteX1" fmla="*/ 117455 w 208101"/>
              <a:gd name="connsiteY1" fmla="*/ 2123768 h 5158201"/>
              <a:gd name="connsiteX2" fmla="*/ 205945 w 208101"/>
              <a:gd name="connsiteY2" fmla="*/ 3760839 h 5158201"/>
              <a:gd name="connsiteX3" fmla="*/ 14216 w 208101"/>
              <a:gd name="connsiteY3" fmla="*/ 4955458 h 5158201"/>
              <a:gd name="connsiteX4" fmla="*/ 28965 w 208101"/>
              <a:gd name="connsiteY4" fmla="*/ 5147187 h 51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01" h="5158201">
                <a:moveTo>
                  <a:pt x="117455" y="0"/>
                </a:moveTo>
                <a:cubicBezTo>
                  <a:pt x="110081" y="748481"/>
                  <a:pt x="102707" y="1496962"/>
                  <a:pt x="117455" y="2123768"/>
                </a:cubicBezTo>
                <a:cubicBezTo>
                  <a:pt x="132203" y="2750574"/>
                  <a:pt x="223151" y="3288891"/>
                  <a:pt x="205945" y="3760839"/>
                </a:cubicBezTo>
                <a:cubicBezTo>
                  <a:pt x="188739" y="4232787"/>
                  <a:pt x="43713" y="4724400"/>
                  <a:pt x="14216" y="4955458"/>
                </a:cubicBezTo>
                <a:cubicBezTo>
                  <a:pt x="-15281" y="5186516"/>
                  <a:pt x="6842" y="5166851"/>
                  <a:pt x="28965" y="51471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22027" y="3117797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594435" y="3068960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452320" y="3198653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664542" y="3122872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9652" y="3665215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1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70847" y="3656936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2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76056" y="3521304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3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39652" y="4313287"/>
            <a:ext cx="129614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과학 데이터란 </a:t>
            </a: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3941" y="3680237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4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70846" y="4264794"/>
            <a:ext cx="1517177" cy="912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</a:t>
            </a: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주제 분야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76056" y="4112463"/>
            <a:ext cx="1296144" cy="848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3</a:t>
            </a: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</a:t>
            </a:r>
            <a:endParaRPr lang="en-US" altLang="ko-KR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설명이 간략하게 들어갑니다</a:t>
            </a: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33941" y="4313287"/>
            <a:ext cx="129614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4</a:t>
            </a: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endParaRPr lang="en-US" altLang="ko-KR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설명이 간략하게 들어갑니다</a:t>
            </a: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79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2988" y="1755908"/>
            <a:ext cx="2461289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 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포럼에 개시 후 코멘트를 받아서 </a:t>
            </a:r>
            <a:r>
              <a:rPr lang="ko-KR" altLang="en-US" sz="1800" b="1" spc="-150" dirty="0">
                <a:solidFill>
                  <a:schemeClr val="tx1"/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수정하는 과정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22EE3E-3FB6-43D7-AC3A-96148912D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340768"/>
            <a:ext cx="4991094" cy="5301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036CE25-C547-4C61-AE81-2260974946E8}"/>
                  </a:ext>
                </a:extLst>
              </p14:cNvPr>
              <p14:cNvContentPartPr/>
              <p14:nvPr/>
            </p14:nvContentPartPr>
            <p14:xfrm>
              <a:off x="3923928" y="2626383"/>
              <a:ext cx="3384376" cy="11109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036CE25-C547-4C61-AE81-2260974946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2595" y="2563403"/>
                <a:ext cx="3447043" cy="123655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D020A1-0B2E-46B3-961E-78B2B32893E3}"/>
              </a:ext>
            </a:extLst>
          </p:cNvPr>
          <p:cNvSpPr/>
          <p:nvPr/>
        </p:nvSpPr>
        <p:spPr>
          <a:xfrm>
            <a:off x="1099076" y="1052736"/>
            <a:ext cx="3688947" cy="97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– ESSDD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Forum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개시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76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2988" y="1755908"/>
            <a:ext cx="2461289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 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 과정에서 말하는 포럼 개시 후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>
                <a:solidFill>
                  <a:schemeClr val="tx1"/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코멘트를 보고 수정하는 과정의 파일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전부 개시한다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72CC73-E30F-49EE-BE69-73269FDF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78" y="1755908"/>
            <a:ext cx="5559722" cy="42678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036CE25-C547-4C61-AE81-2260974946E8}"/>
                  </a:ext>
                </a:extLst>
              </p14:cNvPr>
              <p14:cNvContentPartPr/>
              <p14:nvPr/>
            </p14:nvContentPartPr>
            <p14:xfrm>
              <a:off x="3691980" y="4924760"/>
              <a:ext cx="2931120" cy="11109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036CE25-C547-4C61-AE81-2260974946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0660" y="4861760"/>
                <a:ext cx="2993760" cy="1236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D40AA362-8226-49E0-89B0-58EFF2DDDE2D}"/>
              </a:ext>
            </a:extLst>
          </p:cNvPr>
          <p:cNvSpPr/>
          <p:nvPr/>
        </p:nvSpPr>
        <p:spPr>
          <a:xfrm>
            <a:off x="1099076" y="1052736"/>
            <a:ext cx="3688947" cy="97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– ESSDD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Forum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개시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36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Science data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과학적으로 </a:t>
            </a:r>
            <a:r>
              <a:rPr lang="ko-KR" altLang="en-US" sz="18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가치있는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데이터에 대한 설명과 과학 데이터의 공유 및 재사용을 향상시키는 연구를 위해 동료가 검토 한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(Peer review)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공개 자료이다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귀중한 데이터의 발견 가능성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재현성 및 재사용을 가능하게 하기 위한 목적을 갖고 있다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과학 데이터는 기본적으로 기존 저널 기사의 서술 내용과 실험 과정을 설명하고 공개적으로 보관된 데이터 레코드를 가리키는 구조화되고 선별 된 메타 데이터를 결합한 새로운 유형의 게시물인 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Data Descriptor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표현한다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Data </a:t>
            </a:r>
            <a:r>
              <a:rPr lang="en-US" altLang="ko-KR" sz="18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Descripotr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https://en.wikipedia.org/wiki/Data_descriptor</a:t>
            </a: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18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48367" y="1052736"/>
            <a:ext cx="1577675" cy="51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과학 데이터란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?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4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Science data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과학적으로 </a:t>
            </a:r>
            <a:r>
              <a:rPr lang="ko-KR" altLang="en-US" sz="18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가치있는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데이터에 대한 설명과 과학 데이터의 공유 및 재사용을 향상시키는 연구를 위해 동료가 검토 한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(Peer review)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공개 자료이다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귀중한 데이터의 발견 가능성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재현성 및 재사용을 가능하게 하기 위한 목적을 갖고 있다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과학 데이터는 기본적으로 기존 저널 기사의 서술 내용과 실험 과정을 설명하고 공개적으로 보관된 데이터 레코드를 가리키는 구조화되고 선별 된 메타 데이터를 결합한 새로운 유형의 게시물인 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Data Descriptor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표현한다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Data </a:t>
            </a:r>
            <a:r>
              <a:rPr lang="en-US" altLang="ko-KR" sz="18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Descripotr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https://en.wikipedia.org/wiki/Data_descriptor</a:t>
            </a: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18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227" y="1052736"/>
            <a:ext cx="1729962" cy="51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Aims and Scope</a:t>
            </a:r>
          </a:p>
        </p:txBody>
      </p:sp>
    </p:spTree>
    <p:extLst>
      <p:ext uri="{BB962C8B-B14F-4D97-AF65-F5344CB8AC3E}">
        <p14:creationId xmlns:p14="http://schemas.microsoft.com/office/powerpoint/2010/main" val="78234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Subject Area :  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저널의 영역은 다음의 색인 용어로 정의된다</a:t>
            </a: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제출된 원고를 각 주제 별 편집자에게 할당하기 위해 선택되어 사용된다</a:t>
            </a: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Atmosphere :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대기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Meteorology : 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기상학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Atmospheric chemistry and physics : 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대기 화학 및 물리학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 startAt="2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Oceanography  :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해양학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Physical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Chemical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biological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99077" y="1052736"/>
            <a:ext cx="2248788" cy="97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ESSD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의 주제 분야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91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    Biosphere : </a:t>
            </a:r>
            <a:r>
              <a:rPr lang="ko-KR" altLang="en-US" sz="16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생물권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Biogeosciences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생물지리과학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Biodiversity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생물 다양성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Microbiology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미생물학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    Geosciences : 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지구과학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Geology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지질학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Marine geology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해양지질학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Palaeoceanography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en-US" altLang="ko-KR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Palaeoclimatology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고해양학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고기후학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Geophysics, Geochemistry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지구물리학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지구 화학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Applied geology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응용 지질학 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Sedimentology : 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퇴적학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Geodesy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측지학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9077" y="1052736"/>
            <a:ext cx="2248788" cy="97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ESSD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의 주제 분야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08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5.        Cryosphere : </a:t>
            </a:r>
            <a:r>
              <a:rPr lang="ko-KR" altLang="en-US" sz="16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빙권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Glaciology : 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빙하학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Permafrost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영구 동토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Snow and Sea ice :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설빙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Radar measurements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해양 레이더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6.       Hydrology and soil science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Hydrology :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수문학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Soil Sciences, Soil Chemistry, Soil biochemistry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토양학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토양화학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토양생화학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7.          Solar-terrestrial science :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태양 </a:t>
            </a: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지구간 과학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8.          Data, algorithms and models 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9077" y="1052736"/>
            <a:ext cx="2248788" cy="97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ESSD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의 주제 분야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19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제출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액세스 검토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기술적인 수정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ESSDD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 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Forum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개시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코멘트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개정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 후 제출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피어 리뷰 완료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최종 개정 후 출판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82B8E-D4F0-4694-B035-42C6C72E6F2B}"/>
              </a:ext>
            </a:extLst>
          </p:cNvPr>
          <p:cNvSpPr/>
          <p:nvPr/>
        </p:nvSpPr>
        <p:spPr>
          <a:xfrm>
            <a:off x="1099077" y="1052736"/>
            <a:ext cx="2248788" cy="97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E7B72D-2117-444D-8D44-ED73F9B01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225397"/>
            <a:ext cx="5134918" cy="36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제출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액세스 검토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기술적인 수정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Forum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개시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코멘트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개정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 후 제출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피어 리뷰 완료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최종 개정 후 출판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82B8E-D4F0-4694-B035-42C6C72E6F2B}"/>
              </a:ext>
            </a:extLst>
          </p:cNvPr>
          <p:cNvSpPr/>
          <p:nvPr/>
        </p:nvSpPr>
        <p:spPr>
          <a:xfrm>
            <a:off x="1099077" y="1052736"/>
            <a:ext cx="2248788" cy="97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E7B72D-2117-444D-8D44-ED73F9B0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225397"/>
            <a:ext cx="5134918" cy="36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2988" y="1755908"/>
            <a:ext cx="1902811" cy="396287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논문이 개시된 파일을 보면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다음과 같이 구성되어 있다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Article :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논문의 본문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Assets :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출처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Metrics  :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열람 횟수 및 추가 정보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Related Articles </a:t>
            </a:r>
          </a:p>
          <a:p>
            <a:pPr algn="l">
              <a:lnSpc>
                <a:spcPct val="150000"/>
              </a:lnSpc>
            </a:pP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82B8E-D4F0-4694-B035-42C6C72E6F2B}"/>
              </a:ext>
            </a:extLst>
          </p:cNvPr>
          <p:cNvSpPr/>
          <p:nvPr/>
        </p:nvSpPr>
        <p:spPr>
          <a:xfrm>
            <a:off x="1099076" y="1052736"/>
            <a:ext cx="3688947" cy="97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– ESSDD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Forum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개시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F7AB43-CF80-4463-99E5-6B4C21BB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683251"/>
            <a:ext cx="5900713" cy="4756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036CE25-C547-4C61-AE81-2260974946E8}"/>
                  </a:ext>
                </a:extLst>
              </p14:cNvPr>
              <p14:cNvContentPartPr/>
              <p14:nvPr/>
            </p14:nvContentPartPr>
            <p14:xfrm>
              <a:off x="4655716" y="2204864"/>
              <a:ext cx="3350344" cy="720081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036CE25-C547-4C61-AE81-2260974946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4374" y="2141825"/>
                <a:ext cx="3413028" cy="8457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6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534</Words>
  <Application>Microsoft Office PowerPoint</Application>
  <PresentationFormat>화면 슬라이드 쇼(4:3)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나눔바른펜</vt:lpstr>
      <vt:lpstr>맑은 고딕</vt:lpstr>
      <vt:lpstr>Arial</vt:lpstr>
      <vt:lpstr>Office 테마</vt:lpstr>
      <vt:lpstr>ESSD 데이터 출반 저널 ~ About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john</dc:creator>
  <cp:lastModifiedBy>성욱 황</cp:lastModifiedBy>
  <cp:revision>43</cp:revision>
  <dcterms:created xsi:type="dcterms:W3CDTF">2015-09-04T00:35:14Z</dcterms:created>
  <dcterms:modified xsi:type="dcterms:W3CDTF">2019-01-28T00:38:46Z</dcterms:modified>
</cp:coreProperties>
</file>