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1D58-A8AA-4EB1-9022-105D74F2F398}"/>
              </a:ext>
            </a:extLst>
          </p:cNvPr>
          <p:cNvSpPr>
            <a:spLocks noGrp="1"/>
          </p:cNvSpPr>
          <p:nvPr>
            <p:ph type="ctrTitle"/>
          </p:nvPr>
        </p:nvSpPr>
        <p:spPr/>
        <p:txBody>
          <a:bodyPr/>
          <a:lstStyle/>
          <a:p>
            <a:r>
              <a:rPr lang="en-US" dirty="0" err="1"/>
              <a:t>OutDoorVibez</a:t>
            </a:r>
            <a:endParaRPr lang="en-US" dirty="0"/>
          </a:p>
        </p:txBody>
      </p:sp>
      <p:sp>
        <p:nvSpPr>
          <p:cNvPr id="3" name="Subtitle 2">
            <a:extLst>
              <a:ext uri="{FF2B5EF4-FFF2-40B4-BE49-F238E27FC236}">
                <a16:creationId xmlns:a16="http://schemas.microsoft.com/office/drawing/2014/main" id="{D536397F-BC75-4933-98AF-16F3BF11E6C5}"/>
              </a:ext>
            </a:extLst>
          </p:cNvPr>
          <p:cNvSpPr>
            <a:spLocks noGrp="1"/>
          </p:cNvSpPr>
          <p:nvPr>
            <p:ph type="subTitle" idx="1"/>
          </p:nvPr>
        </p:nvSpPr>
        <p:spPr/>
        <p:txBody>
          <a:bodyPr/>
          <a:lstStyle/>
          <a:p>
            <a:r>
              <a:rPr lang="en-US" dirty="0"/>
              <a:t>Tyler Wiggins &amp; Ana Sanchez</a:t>
            </a:r>
          </a:p>
        </p:txBody>
      </p:sp>
    </p:spTree>
    <p:extLst>
      <p:ext uri="{BB962C8B-B14F-4D97-AF65-F5344CB8AC3E}">
        <p14:creationId xmlns:p14="http://schemas.microsoft.com/office/powerpoint/2010/main" val="64265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60CE-A144-4281-90D6-C219AF311E7E}"/>
              </a:ext>
            </a:extLst>
          </p:cNvPr>
          <p:cNvSpPr>
            <a:spLocks noGrp="1"/>
          </p:cNvSpPr>
          <p:nvPr>
            <p:ph type="title"/>
          </p:nvPr>
        </p:nvSpPr>
        <p:spPr/>
        <p:txBody>
          <a:bodyPr/>
          <a:lstStyle/>
          <a:p>
            <a:br>
              <a:rPr lang="en-US" dirty="0"/>
            </a:br>
            <a:r>
              <a:rPr lang="en-US" dirty="0"/>
              <a:t>Ideas for Future Versions</a:t>
            </a:r>
          </a:p>
        </p:txBody>
      </p:sp>
      <p:sp>
        <p:nvSpPr>
          <p:cNvPr id="3" name="Content Placeholder 2">
            <a:extLst>
              <a:ext uri="{FF2B5EF4-FFF2-40B4-BE49-F238E27FC236}">
                <a16:creationId xmlns:a16="http://schemas.microsoft.com/office/drawing/2014/main" id="{8E26BE34-C034-4E38-A80C-B85BFD16D891}"/>
              </a:ext>
            </a:extLst>
          </p:cNvPr>
          <p:cNvSpPr>
            <a:spLocks noGrp="1"/>
          </p:cNvSpPr>
          <p:nvPr>
            <p:ph idx="1"/>
          </p:nvPr>
        </p:nvSpPr>
        <p:spPr>
          <a:xfrm>
            <a:off x="818712" y="2315593"/>
            <a:ext cx="10554574" cy="3636511"/>
          </a:xfrm>
        </p:spPr>
        <p:txBody>
          <a:bodyPr/>
          <a:lstStyle/>
          <a:p>
            <a:pPr lvl="0"/>
            <a:r>
              <a:rPr lang="en-US" dirty="0"/>
              <a:t>Implement the PayPal API as payment form </a:t>
            </a:r>
          </a:p>
          <a:p>
            <a:pPr lvl="0"/>
            <a:r>
              <a:rPr lang="en-US" dirty="0"/>
              <a:t>User Profile for users to manage their information and billing, shipping, and payment information </a:t>
            </a:r>
          </a:p>
          <a:p>
            <a:pPr lvl="0"/>
            <a:r>
              <a:rPr lang="en-US" dirty="0"/>
              <a:t>Wishlist/Liked products for users </a:t>
            </a:r>
          </a:p>
          <a:p>
            <a:pPr lvl="0"/>
            <a:r>
              <a:rPr lang="en-US" dirty="0"/>
              <a:t>Order history for users with the products purchased and details</a:t>
            </a:r>
          </a:p>
          <a:p>
            <a:pPr lvl="0"/>
            <a:r>
              <a:rPr lang="en-US" dirty="0"/>
              <a:t>Prime membership</a:t>
            </a:r>
          </a:p>
          <a:p>
            <a:pPr lvl="0"/>
            <a:r>
              <a:rPr lang="en-US" dirty="0"/>
              <a:t>Admin ability to add/delete/discontinue coupons from admin page</a:t>
            </a:r>
          </a:p>
          <a:p>
            <a:endParaRPr lang="en-US" dirty="0"/>
          </a:p>
        </p:txBody>
      </p:sp>
    </p:spTree>
    <p:extLst>
      <p:ext uri="{BB962C8B-B14F-4D97-AF65-F5344CB8AC3E}">
        <p14:creationId xmlns:p14="http://schemas.microsoft.com/office/powerpoint/2010/main" val="120976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95EE-E05D-4F6C-A6DB-A6C61D039460}"/>
              </a:ext>
            </a:extLst>
          </p:cNvPr>
          <p:cNvSpPr>
            <a:spLocks noGrp="1"/>
          </p:cNvSpPr>
          <p:nvPr>
            <p:ph type="title"/>
          </p:nvPr>
        </p:nvSpPr>
        <p:spPr/>
        <p:txBody>
          <a:bodyPr/>
          <a:lstStyle/>
          <a:p>
            <a:r>
              <a:rPr lang="en-US" dirty="0"/>
              <a:t>Application Features </a:t>
            </a:r>
          </a:p>
        </p:txBody>
      </p:sp>
      <p:sp>
        <p:nvSpPr>
          <p:cNvPr id="3" name="Content Placeholder 2">
            <a:extLst>
              <a:ext uri="{FF2B5EF4-FFF2-40B4-BE49-F238E27FC236}">
                <a16:creationId xmlns:a16="http://schemas.microsoft.com/office/drawing/2014/main" id="{5DCD48FB-4B0C-4D67-A624-9CB9A00A2BA9}"/>
              </a:ext>
            </a:extLst>
          </p:cNvPr>
          <p:cNvSpPr>
            <a:spLocks noGrp="1"/>
          </p:cNvSpPr>
          <p:nvPr>
            <p:ph idx="1"/>
          </p:nvPr>
        </p:nvSpPr>
        <p:spPr/>
        <p:txBody>
          <a:bodyPr/>
          <a:lstStyle/>
          <a:p>
            <a:pPr lvl="0"/>
            <a:r>
              <a:rPr lang="en-US" dirty="0"/>
              <a:t>Users can create account </a:t>
            </a:r>
          </a:p>
          <a:p>
            <a:pPr lvl="0"/>
            <a:r>
              <a:rPr lang="en-US" dirty="0"/>
              <a:t>Admin permissions- create, edit, delete products and users </a:t>
            </a:r>
          </a:p>
          <a:p>
            <a:pPr lvl="0"/>
            <a:r>
              <a:rPr lang="en-US" dirty="0"/>
              <a:t>Search and view a catalog of products </a:t>
            </a:r>
          </a:p>
          <a:p>
            <a:pPr lvl="0"/>
            <a:r>
              <a:rPr lang="en-US" dirty="0"/>
              <a:t>Dynamic Shopping Cart </a:t>
            </a:r>
          </a:p>
          <a:p>
            <a:pPr lvl="0"/>
            <a:r>
              <a:rPr lang="en-US" dirty="0"/>
              <a:t>Product, Order, and User data storage </a:t>
            </a:r>
          </a:p>
          <a:p>
            <a:pPr lvl="0"/>
            <a:r>
              <a:rPr lang="en-US" dirty="0"/>
              <a:t>Non-users can also create orders and purchase products</a:t>
            </a:r>
          </a:p>
          <a:p>
            <a:pPr lvl="0"/>
            <a:r>
              <a:rPr lang="en-US" dirty="0"/>
              <a:t>Admins can access a sales report </a:t>
            </a:r>
          </a:p>
          <a:p>
            <a:pPr lvl="0"/>
            <a:r>
              <a:rPr lang="en-US" dirty="0"/>
              <a:t>Users can utilize coupons </a:t>
            </a:r>
          </a:p>
          <a:p>
            <a:endParaRPr lang="en-US" dirty="0"/>
          </a:p>
        </p:txBody>
      </p:sp>
    </p:spTree>
    <p:extLst>
      <p:ext uri="{BB962C8B-B14F-4D97-AF65-F5344CB8AC3E}">
        <p14:creationId xmlns:p14="http://schemas.microsoft.com/office/powerpoint/2010/main" val="260902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3D97-1182-48E9-909E-10E411CAC659}"/>
              </a:ext>
            </a:extLst>
          </p:cNvPr>
          <p:cNvSpPr>
            <a:spLocks noGrp="1"/>
          </p:cNvSpPr>
          <p:nvPr>
            <p:ph type="title"/>
          </p:nvPr>
        </p:nvSpPr>
        <p:spPr/>
        <p:txBody>
          <a:bodyPr/>
          <a:lstStyle/>
          <a:p>
            <a:r>
              <a:rPr lang="en-US" dirty="0"/>
              <a:t>Design Decisions for Classes</a:t>
            </a:r>
          </a:p>
        </p:txBody>
      </p:sp>
      <p:pic>
        <p:nvPicPr>
          <p:cNvPr id="5" name="Content Placeholder 4">
            <a:extLst>
              <a:ext uri="{FF2B5EF4-FFF2-40B4-BE49-F238E27FC236}">
                <a16:creationId xmlns:a16="http://schemas.microsoft.com/office/drawing/2014/main" id="{7F8F452E-A688-4744-BAE9-15193A044CC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6294" t="6828"/>
          <a:stretch/>
        </p:blipFill>
        <p:spPr bwMode="auto">
          <a:xfrm>
            <a:off x="7013014" y="2440614"/>
            <a:ext cx="3920820" cy="3636963"/>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13F5952-3BBC-4E26-B85A-3A96A431F0BE}"/>
              </a:ext>
            </a:extLst>
          </p:cNvPr>
          <p:cNvSpPr/>
          <p:nvPr/>
        </p:nvSpPr>
        <p:spPr>
          <a:xfrm>
            <a:off x="648749" y="3105062"/>
            <a:ext cx="6096000" cy="1855893"/>
          </a:xfrm>
          <a:prstGeom prst="rect">
            <a:avLst/>
          </a:prstGeom>
        </p:spPr>
        <p:txBody>
          <a:bodyPr>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All the classes for our web application are either in the data access or business layer. Those in the data access layer are the classes that run the queries and CRUD data throughout the program. The classes in the presentation layer allow access to data while securing the data and encapsulate the data access layer methods that modifier or create data from the database.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905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7603-5893-4D91-8DA7-7C87AD3A8D5B}"/>
              </a:ext>
            </a:extLst>
          </p:cNvPr>
          <p:cNvSpPr>
            <a:spLocks noGrp="1"/>
          </p:cNvSpPr>
          <p:nvPr>
            <p:ph type="title"/>
          </p:nvPr>
        </p:nvSpPr>
        <p:spPr/>
        <p:txBody>
          <a:bodyPr/>
          <a:lstStyle/>
          <a:p>
            <a:r>
              <a:rPr lang="en-US" dirty="0"/>
              <a:t>Design Decision For Folder Structure </a:t>
            </a:r>
          </a:p>
        </p:txBody>
      </p:sp>
      <p:pic>
        <p:nvPicPr>
          <p:cNvPr id="4" name="Picture 3">
            <a:extLst>
              <a:ext uri="{FF2B5EF4-FFF2-40B4-BE49-F238E27FC236}">
                <a16:creationId xmlns:a16="http://schemas.microsoft.com/office/drawing/2014/main" id="{52024CED-31F4-40AD-9E98-F420C71ACE5D}"/>
              </a:ext>
            </a:extLst>
          </p:cNvPr>
          <p:cNvPicPr/>
          <p:nvPr/>
        </p:nvPicPr>
        <p:blipFill>
          <a:blip r:embed="rId2">
            <a:extLst>
              <a:ext uri="{28A0092B-C50C-407E-A947-70E740481C1C}">
                <a14:useLocalDpi xmlns:a14="http://schemas.microsoft.com/office/drawing/2010/main" val="0"/>
              </a:ext>
            </a:extLst>
          </a:blip>
          <a:stretch>
            <a:fillRect/>
          </a:stretch>
        </p:blipFill>
        <p:spPr>
          <a:xfrm>
            <a:off x="7731404" y="2769969"/>
            <a:ext cx="1529443" cy="2774983"/>
          </a:xfrm>
          <a:prstGeom prst="rect">
            <a:avLst/>
          </a:prstGeom>
        </p:spPr>
      </p:pic>
      <p:sp>
        <p:nvSpPr>
          <p:cNvPr id="5" name="Rectangle 4">
            <a:extLst>
              <a:ext uri="{FF2B5EF4-FFF2-40B4-BE49-F238E27FC236}">
                <a16:creationId xmlns:a16="http://schemas.microsoft.com/office/drawing/2014/main" id="{77E20E9E-BC3C-409B-8A11-01C8FEBE0591}"/>
              </a:ext>
            </a:extLst>
          </p:cNvPr>
          <p:cNvSpPr/>
          <p:nvPr/>
        </p:nvSpPr>
        <p:spPr>
          <a:xfrm>
            <a:off x="749416" y="3388657"/>
            <a:ext cx="6096000" cy="1263166"/>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Our goal for the file structure is to keep the files as organized as possible to allow the easy navigation as we developed these files. Keeping classes, handlers, pages, includes, images and resources separate.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012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3573-0E4C-4826-A01A-8AD34F6A0CA0}"/>
              </a:ext>
            </a:extLst>
          </p:cNvPr>
          <p:cNvSpPr>
            <a:spLocks noGrp="1"/>
          </p:cNvSpPr>
          <p:nvPr>
            <p:ph type="title"/>
          </p:nvPr>
        </p:nvSpPr>
        <p:spPr/>
        <p:txBody>
          <a:bodyPr/>
          <a:lstStyle/>
          <a:p>
            <a:r>
              <a:rPr lang="en-US" dirty="0"/>
              <a:t>Design Decision For Database Structure </a:t>
            </a:r>
          </a:p>
        </p:txBody>
      </p:sp>
      <p:pic>
        <p:nvPicPr>
          <p:cNvPr id="4" name="Picture 3">
            <a:extLst>
              <a:ext uri="{FF2B5EF4-FFF2-40B4-BE49-F238E27FC236}">
                <a16:creationId xmlns:a16="http://schemas.microsoft.com/office/drawing/2014/main" id="{695C4BE8-BD79-4F57-A5D6-4E9EE1E0A8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52661" y="2071396"/>
            <a:ext cx="4170848" cy="4246836"/>
          </a:xfrm>
          <a:prstGeom prst="rect">
            <a:avLst/>
          </a:prstGeom>
          <a:noFill/>
          <a:ln>
            <a:noFill/>
          </a:ln>
        </p:spPr>
      </p:pic>
      <p:sp>
        <p:nvSpPr>
          <p:cNvPr id="5" name="Rectangle 4">
            <a:extLst>
              <a:ext uri="{FF2B5EF4-FFF2-40B4-BE49-F238E27FC236}">
                <a16:creationId xmlns:a16="http://schemas.microsoft.com/office/drawing/2014/main" id="{FDC6EEB5-0DAC-478C-9F20-8B36757278DF}"/>
              </a:ext>
            </a:extLst>
          </p:cNvPr>
          <p:cNvSpPr/>
          <p:nvPr/>
        </p:nvSpPr>
        <p:spPr>
          <a:xfrm>
            <a:off x="556661" y="3237065"/>
            <a:ext cx="6096000" cy="1559529"/>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We used relational tables and entities for this web application. Every entity has its own table and a primary key to allow uniqueness and for retrieving the entity at a later time. We also used foreign keys because every table/entity has a relationship with another.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23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1404-58EE-4D0C-9641-3E6385387E44}"/>
              </a:ext>
            </a:extLst>
          </p:cNvPr>
          <p:cNvSpPr>
            <a:spLocks noGrp="1"/>
          </p:cNvSpPr>
          <p:nvPr>
            <p:ph type="title"/>
          </p:nvPr>
        </p:nvSpPr>
        <p:spPr/>
        <p:txBody>
          <a:bodyPr/>
          <a:lstStyle/>
          <a:p>
            <a:r>
              <a:rPr lang="en-US" dirty="0"/>
              <a:t>Usability Decisions For Navigation</a:t>
            </a:r>
          </a:p>
        </p:txBody>
      </p:sp>
      <p:sp>
        <p:nvSpPr>
          <p:cNvPr id="6" name="Rectangle 5">
            <a:extLst>
              <a:ext uri="{FF2B5EF4-FFF2-40B4-BE49-F238E27FC236}">
                <a16:creationId xmlns:a16="http://schemas.microsoft.com/office/drawing/2014/main" id="{5A77214A-E0B9-4D15-B3C3-F9D623A26CD8}"/>
              </a:ext>
            </a:extLst>
          </p:cNvPr>
          <p:cNvSpPr/>
          <p:nvPr/>
        </p:nvSpPr>
        <p:spPr>
          <a:xfrm>
            <a:off x="2439798" y="3716323"/>
            <a:ext cx="7312404" cy="670440"/>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Very clear and easy to follow navigation, nav bar implemented throughout the web application except for the shopping process.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52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8600-AFB5-4B77-AB33-AE0E12256701}"/>
              </a:ext>
            </a:extLst>
          </p:cNvPr>
          <p:cNvSpPr>
            <a:spLocks noGrp="1"/>
          </p:cNvSpPr>
          <p:nvPr>
            <p:ph type="title"/>
          </p:nvPr>
        </p:nvSpPr>
        <p:spPr/>
        <p:txBody>
          <a:bodyPr/>
          <a:lstStyle/>
          <a:p>
            <a:r>
              <a:rPr lang="en-US" dirty="0"/>
              <a:t>Usability Decisions For CSS Design</a:t>
            </a:r>
          </a:p>
        </p:txBody>
      </p:sp>
      <p:sp>
        <p:nvSpPr>
          <p:cNvPr id="3" name="Content Placeholder 2">
            <a:extLst>
              <a:ext uri="{FF2B5EF4-FFF2-40B4-BE49-F238E27FC236}">
                <a16:creationId xmlns:a16="http://schemas.microsoft.com/office/drawing/2014/main" id="{FAC10CDC-6ED2-483B-A4DE-29B80CC68243}"/>
              </a:ext>
            </a:extLst>
          </p:cNvPr>
          <p:cNvSpPr>
            <a:spLocks noGrp="1"/>
          </p:cNvSpPr>
          <p:nvPr>
            <p:ph idx="1"/>
          </p:nvPr>
        </p:nvSpPr>
        <p:spPr/>
        <p:txBody>
          <a:bodyPr/>
          <a:lstStyle/>
          <a:p>
            <a:r>
              <a:rPr lang="en-US" dirty="0"/>
              <a:t>With the help of CSS and </a:t>
            </a:r>
            <a:r>
              <a:rPr lang="en-US" dirty="0" err="1"/>
              <a:t>Boostrap</a:t>
            </a:r>
            <a:r>
              <a:rPr lang="en-US" dirty="0"/>
              <a:t> Studio we were able to keep the layout and format of the pages very consistent. The same CSS classes were used through the HTML pages with some in-line styling for exceptions. </a:t>
            </a:r>
          </a:p>
          <a:p>
            <a:r>
              <a:rPr lang="en-US" dirty="0" err="1"/>
              <a:t>Boostrap</a:t>
            </a:r>
            <a:r>
              <a:rPr lang="en-US" dirty="0"/>
              <a:t> was really helpful for keeping the images </a:t>
            </a:r>
            <a:r>
              <a:rPr lang="en-US" dirty="0" err="1"/>
              <a:t>formated</a:t>
            </a:r>
            <a:r>
              <a:rPr lang="en-US" dirty="0"/>
              <a:t> in rows </a:t>
            </a:r>
          </a:p>
          <a:p>
            <a:endParaRPr lang="en-US" dirty="0"/>
          </a:p>
        </p:txBody>
      </p:sp>
    </p:spTree>
    <p:extLst>
      <p:ext uri="{BB962C8B-B14F-4D97-AF65-F5344CB8AC3E}">
        <p14:creationId xmlns:p14="http://schemas.microsoft.com/office/powerpoint/2010/main" val="155228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3468-4F48-42CD-B617-B687B264D44C}"/>
              </a:ext>
            </a:extLst>
          </p:cNvPr>
          <p:cNvSpPr>
            <a:spLocks noGrp="1"/>
          </p:cNvSpPr>
          <p:nvPr>
            <p:ph type="title"/>
          </p:nvPr>
        </p:nvSpPr>
        <p:spPr/>
        <p:txBody>
          <a:bodyPr/>
          <a:lstStyle/>
          <a:p>
            <a:r>
              <a:rPr lang="en-US" dirty="0"/>
              <a:t>Usability Decisions For Program Flow</a:t>
            </a:r>
          </a:p>
        </p:txBody>
      </p:sp>
      <p:sp>
        <p:nvSpPr>
          <p:cNvPr id="3" name="Content Placeholder 2">
            <a:extLst>
              <a:ext uri="{FF2B5EF4-FFF2-40B4-BE49-F238E27FC236}">
                <a16:creationId xmlns:a16="http://schemas.microsoft.com/office/drawing/2014/main" id="{1C75A48C-36C6-4999-93B1-F8895B4BEDA7}"/>
              </a:ext>
            </a:extLst>
          </p:cNvPr>
          <p:cNvSpPr>
            <a:spLocks noGrp="1"/>
          </p:cNvSpPr>
          <p:nvPr>
            <p:ph idx="1"/>
          </p:nvPr>
        </p:nvSpPr>
        <p:spPr>
          <a:xfrm>
            <a:off x="818712" y="2222287"/>
            <a:ext cx="5624033" cy="3633229"/>
          </a:xfrm>
        </p:spPr>
        <p:txBody>
          <a:bodyPr/>
          <a:lstStyle/>
          <a:p>
            <a:r>
              <a:rPr lang="en-US" dirty="0"/>
              <a:t>Allowing objects in the back-end to be communicated through the front-end from the database a request. </a:t>
            </a:r>
          </a:p>
          <a:p>
            <a:endParaRPr lang="en-US" dirty="0"/>
          </a:p>
        </p:txBody>
      </p:sp>
      <p:pic>
        <p:nvPicPr>
          <p:cNvPr id="4" name="Picture 3">
            <a:extLst>
              <a:ext uri="{FF2B5EF4-FFF2-40B4-BE49-F238E27FC236}">
                <a16:creationId xmlns:a16="http://schemas.microsoft.com/office/drawing/2014/main" id="{3098BF00-3E1A-4449-9278-0C6C98EA57EE}"/>
              </a:ext>
            </a:extLst>
          </p:cNvPr>
          <p:cNvPicPr/>
          <p:nvPr/>
        </p:nvPicPr>
        <p:blipFill rotWithShape="1">
          <a:blip r:embed="rId2">
            <a:extLst>
              <a:ext uri="{28A0092B-C50C-407E-A947-70E740481C1C}">
                <a14:useLocalDpi xmlns:a14="http://schemas.microsoft.com/office/drawing/2010/main" val="0"/>
              </a:ext>
            </a:extLst>
          </a:blip>
          <a:srcRect l="45673" t="7418" r="9936" b="824"/>
          <a:stretch/>
        </p:blipFill>
        <p:spPr bwMode="auto">
          <a:xfrm>
            <a:off x="7107206" y="2568382"/>
            <a:ext cx="3445717" cy="36332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894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5160-0ADE-4C32-9341-FF9901B93853}"/>
              </a:ext>
            </a:extLst>
          </p:cNvPr>
          <p:cNvSpPr>
            <a:spLocks noGrp="1"/>
          </p:cNvSpPr>
          <p:nvPr>
            <p:ph type="title"/>
          </p:nvPr>
        </p:nvSpPr>
        <p:spPr/>
        <p:txBody>
          <a:bodyPr/>
          <a:lstStyle/>
          <a:p>
            <a:r>
              <a:rPr lang="en-US" dirty="0"/>
              <a:t>Limitations &amp; Bugs </a:t>
            </a:r>
          </a:p>
        </p:txBody>
      </p:sp>
      <p:sp>
        <p:nvSpPr>
          <p:cNvPr id="3" name="Content Placeholder 2">
            <a:extLst>
              <a:ext uri="{FF2B5EF4-FFF2-40B4-BE49-F238E27FC236}">
                <a16:creationId xmlns:a16="http://schemas.microsoft.com/office/drawing/2014/main" id="{1094EAD8-A0BC-4DA3-81C9-196B9CAB47BF}"/>
              </a:ext>
            </a:extLst>
          </p:cNvPr>
          <p:cNvSpPr>
            <a:spLocks noGrp="1"/>
          </p:cNvSpPr>
          <p:nvPr>
            <p:ph idx="1"/>
          </p:nvPr>
        </p:nvSpPr>
        <p:spPr>
          <a:xfrm>
            <a:off x="734737" y="2408900"/>
            <a:ext cx="10554574" cy="3636511"/>
          </a:xfrm>
        </p:spPr>
        <p:txBody>
          <a:bodyPr>
            <a:normAutofit fontScale="92500" lnSpcReduction="20000"/>
          </a:bodyPr>
          <a:lstStyle/>
          <a:p>
            <a:r>
              <a:rPr lang="en-US" b="1" dirty="0"/>
              <a:t>Limitations:</a:t>
            </a:r>
          </a:p>
          <a:p>
            <a:pPr lvl="0"/>
            <a:r>
              <a:rPr lang="en-US" dirty="0"/>
              <a:t>Shipping not yet calculated based on products </a:t>
            </a:r>
          </a:p>
          <a:p>
            <a:pPr lvl="0"/>
            <a:r>
              <a:rPr lang="en-US" dirty="0"/>
              <a:t>When two or more of the same product are added to cart they do not combine </a:t>
            </a:r>
          </a:p>
          <a:p>
            <a:pPr lvl="0"/>
            <a:r>
              <a:rPr lang="en-US" dirty="0"/>
              <a:t>No way for the user to manage their own information for orders or user information </a:t>
            </a:r>
          </a:p>
          <a:p>
            <a:pPr lvl="0"/>
            <a:r>
              <a:rPr lang="en-US" dirty="0"/>
              <a:t>No way that user can see previous order history </a:t>
            </a:r>
          </a:p>
          <a:p>
            <a:pPr lvl="0"/>
            <a:r>
              <a:rPr lang="en-US" dirty="0"/>
              <a:t>No connection between a non-user and their order after leaving the web application </a:t>
            </a:r>
          </a:p>
          <a:p>
            <a:r>
              <a:rPr lang="en-US" dirty="0"/>
              <a:t> </a:t>
            </a:r>
          </a:p>
          <a:p>
            <a:r>
              <a:rPr lang="en-US" b="1" dirty="0"/>
              <a:t>Bugs: </a:t>
            </a:r>
          </a:p>
          <a:p>
            <a:pPr lvl="0"/>
            <a:r>
              <a:rPr lang="en-US" dirty="0"/>
              <a:t>Order can be completed even through the order has not products </a:t>
            </a:r>
          </a:p>
          <a:p>
            <a:pPr lvl="0"/>
            <a:r>
              <a:rPr lang="en-US" dirty="0"/>
              <a:t>Cannot insert special characters in the text inputs for registering, returns a SQL error, this can be bothersome, adding html entities would resolve the issue </a:t>
            </a:r>
          </a:p>
          <a:p>
            <a:endParaRPr lang="en-US" dirty="0"/>
          </a:p>
        </p:txBody>
      </p:sp>
    </p:spTree>
    <p:extLst>
      <p:ext uri="{BB962C8B-B14F-4D97-AF65-F5344CB8AC3E}">
        <p14:creationId xmlns:p14="http://schemas.microsoft.com/office/powerpoint/2010/main" val="4032254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71</TotalTime>
  <Words>450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2</vt:lpstr>
      <vt:lpstr>Quotable</vt:lpstr>
      <vt:lpstr>OutDoorVibez</vt:lpstr>
      <vt:lpstr>Application Features </vt:lpstr>
      <vt:lpstr>Design Decisions for Classes</vt:lpstr>
      <vt:lpstr>Design Decision For Folder Structure </vt:lpstr>
      <vt:lpstr>Design Decision For Database Structure </vt:lpstr>
      <vt:lpstr>Usability Decisions For Navigation</vt:lpstr>
      <vt:lpstr>Usability Decisions For CSS Design</vt:lpstr>
      <vt:lpstr>Usability Decisions For Program Flow</vt:lpstr>
      <vt:lpstr>Limitations &amp; Bugs </vt:lpstr>
      <vt:lpstr> Ideas for Future Versions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OutDoorVibez</dc:title>
  <dc:creator>Ana Sanchez</dc:creator>
  <cp:lastModifiedBy>Ana Sanchez</cp:lastModifiedBy>
  <cp:revision>3</cp:revision>
  <dcterms:created xsi:type="dcterms:W3CDTF">2020-04-26T23:24:08Z</dcterms:created>
  <dcterms:modified xsi:type="dcterms:W3CDTF">2020-04-27T00:35:50Z</dcterms:modified>
</cp:coreProperties>
</file>